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4.xml" ContentType="application/vnd.openxmlformats-officedocument.theme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5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4" r:id="rId7"/>
    <p:sldMasterId id="2147484399" r:id="rId8"/>
    <p:sldMasterId id="2147484432" r:id="rId9"/>
  </p:sldMasterIdLst>
  <p:notesMasterIdLst>
    <p:notesMasterId r:id="rId25"/>
  </p:notesMasterIdLst>
  <p:handoutMasterIdLst>
    <p:handoutMasterId r:id="rId26"/>
  </p:handoutMasterIdLst>
  <p:sldIdLst>
    <p:sldId id="1394" r:id="rId10"/>
    <p:sldId id="1411" r:id="rId11"/>
    <p:sldId id="1468" r:id="rId12"/>
    <p:sldId id="1475" r:id="rId13"/>
    <p:sldId id="1474" r:id="rId14"/>
    <p:sldId id="1469" r:id="rId15"/>
    <p:sldId id="1470" r:id="rId16"/>
    <p:sldId id="1471" r:id="rId17"/>
    <p:sldId id="1472" r:id="rId18"/>
    <p:sldId id="1459" r:id="rId19"/>
    <p:sldId id="1473" r:id="rId20"/>
    <p:sldId id="1476" r:id="rId21"/>
    <p:sldId id="1439" r:id="rId22"/>
    <p:sldId id="1450" r:id="rId23"/>
    <p:sldId id="1451" r:id="rId2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FFFFFF"/>
    <a:srgbClr val="BAD80A"/>
    <a:srgbClr val="A80000"/>
    <a:srgbClr val="5C2D91"/>
    <a:srgbClr val="0078D7"/>
    <a:srgbClr val="107C10"/>
    <a:srgbClr val="000000"/>
    <a:srgbClr val="D83B01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6" autoAdjust="0"/>
    <p:restoredTop sz="85802" autoAdjust="0"/>
  </p:normalViewPr>
  <p:slideViewPr>
    <p:cSldViewPr>
      <p:cViewPr varScale="1">
        <p:scale>
          <a:sx n="96" d="100"/>
          <a:sy n="96" d="100"/>
        </p:scale>
        <p:origin x="93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3/24/2017 3:24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4.png>
</file>

<file path=ppt/media/image15.jp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jpeg>
</file>

<file path=ppt/media/image23.jpeg>
</file>

<file path=ppt/media/image24.jpg>
</file>

<file path=ppt/media/image25.png>
</file>

<file path=ppt/media/image26.png>
</file>

<file path=ppt/media/image27.png>
</file>

<file path=ppt/media/image28.jp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3/24/2017 3:18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3/24/2017 3:18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87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Registration</a:t>
            </a:r>
          </a:p>
          <a:p>
            <a:r>
              <a:rPr lang="en-US" dirty="0"/>
              <a:t>Management</a:t>
            </a:r>
          </a:p>
          <a:p>
            <a:r>
              <a:rPr lang="en-US" dirty="0"/>
              <a:t>Device to Cloud</a:t>
            </a:r>
          </a:p>
          <a:p>
            <a:r>
              <a:rPr lang="en-US" dirty="0"/>
              <a:t>Cloud To Device</a:t>
            </a:r>
            <a:endParaRPr lang="en-US" dirty="0"/>
          </a:p>
          <a:p>
            <a:r>
              <a:rPr lang="en-US" dirty="0" err="1"/>
              <a:t>EventHubs</a:t>
            </a:r>
            <a:endParaRPr lang="en-US" dirty="0"/>
          </a:p>
          <a:p>
            <a:r>
              <a:rPr lang="en-US" dirty="0"/>
              <a:t>Routes</a:t>
            </a:r>
          </a:p>
          <a:p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3/25/2017 3:24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45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3/24/2017 3:18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72662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10" Type="http://schemas.openxmlformats.org/officeDocument/2006/relationships/image" Target="../media/image21.png"/><Relationship Id="rId4" Type="http://schemas.openxmlformats.org/officeDocument/2006/relationships/image" Target="../media/image2.emf"/><Relationship Id="rId9" Type="http://schemas.microsoft.com/office/2007/relationships/hdphoto" Target="../media/hdphoto2.wdp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21.png"/><Relationship Id="rId5" Type="http://schemas.openxmlformats.org/officeDocument/2006/relationships/image" Target="../media/image16.png"/><Relationship Id="rId4" Type="http://schemas.openxmlformats.org/officeDocument/2006/relationships/image" Target="../media/image18.jpeg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image" Target="../media/image12.png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86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84029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8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68138295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8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48786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8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02427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8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046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8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64860119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5792420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5846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2247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1718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548" tIns="46548" rIns="46548" bIns="465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spcBef>
                <a:spcPct val="0"/>
              </a:spcBef>
              <a:spcAft>
                <a:spcPct val="0"/>
              </a:spcAft>
            </a:pPr>
            <a:endParaRPr lang="en-US" sz="17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9" y="1221158"/>
            <a:ext cx="11887199" cy="1995931"/>
          </a:xfrm>
        </p:spPr>
        <p:txBody>
          <a:bodyPr/>
          <a:lstStyle>
            <a:lvl1pPr marL="0" indent="0">
              <a:buNone/>
              <a:defRPr sz="3293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588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348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29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4897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777423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521" tIns="146017" rIns="182521" bIns="146017" numCol="1" anchor="t" anchorCtr="0" compatLnSpc="1">
            <a:prstTxWarp prst="textNoShape">
              <a:avLst/>
            </a:prstTxWarp>
            <a:spAutoFit/>
          </a:bodyPr>
          <a:lstStyle/>
          <a:p>
            <a:pPr defTabSz="930495" eaLnBrk="0" hangingPunct="0"/>
            <a:r>
              <a:rPr lang="en-US" sz="699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1" y="3145040"/>
            <a:ext cx="3291840" cy="7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26907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521" tIns="146017" rIns="182521" bIns="146017" numCol="1" anchor="t" anchorCtr="0" compatLnSpc="1">
            <a:prstTxWarp prst="textNoShape">
              <a:avLst/>
            </a:prstTxWarp>
            <a:spAutoFit/>
          </a:bodyPr>
          <a:lstStyle/>
          <a:p>
            <a:pPr defTabSz="930495" eaLnBrk="0" hangingPunct="0"/>
            <a:r>
              <a:rPr lang="en-US" sz="69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3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04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1"/>
            <a:ext cx="11887200" cy="2443746"/>
          </a:xfrm>
          <a:prstGeom prst="rect">
            <a:avLst/>
          </a:prstGeom>
        </p:spPr>
        <p:txBody>
          <a:bodyPr/>
          <a:lstStyle>
            <a:lvl1pPr marL="289953" indent="-289953">
              <a:buClr>
                <a:schemeClr val="tx1"/>
              </a:buClr>
              <a:buSzPct val="90000"/>
              <a:buFont typeface="Arial" pitchFamily="34" charset="0"/>
              <a:buChar char="•"/>
              <a:defRPr sz="359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0399" indent="-280447">
              <a:buClr>
                <a:schemeClr val="tx1"/>
              </a:buClr>
              <a:buSzPct val="90000"/>
              <a:buFont typeface="Arial" pitchFamily="34" charset="0"/>
              <a:buChar char="•"/>
              <a:defRPr sz="319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0353" indent="-289953">
              <a:buClr>
                <a:schemeClr val="tx1"/>
              </a:buClr>
              <a:buSzPct val="90000"/>
              <a:buFont typeface="Arial" pitchFamily="34" charset="0"/>
              <a:buChar char="•"/>
              <a:defRPr sz="279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88513" indent="-228160">
              <a:buClr>
                <a:schemeClr val="tx1"/>
              </a:buClr>
              <a:buSzPct val="90000"/>
              <a:buFont typeface="Arial" pitchFamily="34" charset="0"/>
              <a:buChar char="•"/>
              <a:defRPr sz="239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6673" indent="-228160">
              <a:buClr>
                <a:schemeClr val="tx1"/>
              </a:buClr>
              <a:buSzPct val="90000"/>
              <a:buFont typeface="Arial" pitchFamily="34" charset="0"/>
              <a:buChar char="•"/>
              <a:defRPr sz="199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3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11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lle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56973" cy="2088970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16" name="Tijdelijke aanduiding voor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7" name="Rechthoek 16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Alleen tekst</a:t>
            </a:r>
          </a:p>
        </p:txBody>
      </p:sp>
      <p:sp>
        <p:nvSpPr>
          <p:cNvPr id="18" name="Rechthoek 17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l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19" name="Groep 18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20" name="Afgeronde rechthoek 19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1" name="Groep 20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22" name="Rechthoek 21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3" name="Rechthoek 22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" name="Rechthoek 23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5" name="Rechthoek 24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" name="Rechthoek 25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7" name="Rechthoek 26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8" name="Rechthoek 27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9" name="Rechthoek 28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0" name="Rechthoek 29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1" name="Rechthoek 30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2" name="Vrije vorm 31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3" name="Groep 32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34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35" name="Ovaal 34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36" name="Ovaal 35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37" name="Ovaal 36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38" name="Ovaal 37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9" name="Ovaal 38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0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43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44" name="Ovaal 43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45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46" name="Groep 45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47" name="Afgeronde rechthoek 46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48" name="Groep 47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49" name="Rechthoek 48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0" name="Rechthoek 49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1" name="Rechthoek 50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2" name="Rechthoek 51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3" name="Rechthoek 52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4" name="Rechthoek 53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5" name="Rechthoek 54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6" name="Rechthoek 55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7" name="Rechthoek 56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8" name="Rechthoek 57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9" name="Vrije vorm 58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60" name="Rechte verbindingslijn 59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1" name="Rechte verbindingslijn 60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2" name="Rechte verbindingslijn 61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298591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31130"/>
            <a:ext cx="12436475" cy="6437949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32933" y="3713287"/>
            <a:ext cx="7382067" cy="967314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65" name="Text Placeholder 4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16053" y="2350419"/>
            <a:ext cx="7382067" cy="1492369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5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Picture 16" descr="MSFT_logo_c_C-Gray_D_C-Gray_D.jp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4701" y="6305574"/>
            <a:ext cx="1800200" cy="662191"/>
          </a:xfrm>
          <a:prstGeom prst="rect">
            <a:avLst/>
          </a:prstGeom>
        </p:spPr>
      </p:pic>
      <p:pic>
        <p:nvPicPr>
          <p:cNvPr id="1026" name="Picture 2" descr="https://media.licdn.com/mpr/mpr/shrink_200_200/AAEAAQAAAAAAAAbOAAAAJDE0NmRlYmUyLTNmMWMtNDZlYS05ZDQyLWI1M2M1ZWM1MzdkOQ.png"/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894" b="31894"/>
          <a:stretch/>
        </p:blipFill>
        <p:spPr bwMode="auto">
          <a:xfrm>
            <a:off x="6076504" y="6415367"/>
            <a:ext cx="1296144" cy="46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Logo" descr="logo"/>
          <p:cNvPicPr>
            <a:picLocks noChangeAspect="1" noChangeArrowheads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/>
          <p:cNvSpPr/>
          <p:nvPr/>
        </p:nvSpPr>
        <p:spPr>
          <a:xfrm>
            <a:off x="7864041" y="616942"/>
            <a:ext cx="43170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2400" b="1" dirty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2017 - Melbourne</a:t>
            </a:r>
          </a:p>
        </p:txBody>
      </p:sp>
      <p:pic>
        <p:nvPicPr>
          <p:cNvPr id="1028" name="Picture 4" descr="http://interprit.com/Media/Default/logo/InterpritLogo_WhiteLetters_TransparaentBG_height30-1.png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rgbClr val="92D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8607" y="6493793"/>
            <a:ext cx="1425934" cy="33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042" y="6416573"/>
            <a:ext cx="1346550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1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airlines-airports.com/wp-content/uploads/2016/07/Australia-Brisbane-Skyline-bridge.jpg"/>
          <p:cNvPicPr>
            <a:picLocks noChangeAspect="1" noChangeArrowheads="1"/>
          </p:cNvPicPr>
          <p:nvPr/>
        </p:nvPicPr>
        <p:blipFill rotWithShape="1">
          <a:blip r:embed="rId2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436474" cy="641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32933" y="3713287"/>
            <a:ext cx="7382067" cy="967314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65" name="Text Placeholder 4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16053" y="2350419"/>
            <a:ext cx="7382067" cy="1492369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5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Picture 16" descr="MSFT_logo_c_C-Gray_D_C-Gray_D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4701" y="6305574"/>
            <a:ext cx="1800200" cy="662191"/>
          </a:xfrm>
          <a:prstGeom prst="rect">
            <a:avLst/>
          </a:prstGeom>
        </p:spPr>
      </p:pic>
      <p:pic>
        <p:nvPicPr>
          <p:cNvPr id="18" name="Logo" descr="logo"/>
          <p:cNvPicPr>
            <a:picLocks noChangeAspect="1" noChangeArrowheads="1"/>
          </p:cNvPicPr>
          <p:nvPr/>
        </p:nvPicPr>
        <p:blipFill>
          <a:blip r:embed="rId5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864041" y="616942"/>
            <a:ext cx="43170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2400" b="1" dirty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2017 - Brisbane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042" y="6416573"/>
            <a:ext cx="1346550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03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481057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18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4825093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2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0469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057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480469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480469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90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4804693"/>
          </a:xfrm>
        </p:spPr>
        <p:txBody>
          <a:bodyPr wrap="square">
            <a:no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4804693"/>
          </a:xfrm>
        </p:spPr>
        <p:txBody>
          <a:bodyPr wrap="square">
            <a:no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560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06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8954541" y="6449590"/>
            <a:ext cx="3481934" cy="54493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6218238" y="1409030"/>
            <a:ext cx="5903912" cy="3312368"/>
          </a:xfrm>
        </p:spPr>
        <p:txBody>
          <a:bodyPr anchor="ctr"/>
          <a:lstStyle>
            <a:lvl1pPr marL="0" indent="0" algn="ctr">
              <a:buNone/>
              <a:defRPr sz="3200"/>
            </a:lvl1pPr>
          </a:lstStyle>
          <a:p>
            <a:r>
              <a:rPr lang="en-AU" dirty="0"/>
              <a:t>Insert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09030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989638" y="1409030"/>
            <a:ext cx="0" cy="5328592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381829"/>
            <a:ext cx="5486400" cy="3315834"/>
          </a:xfrm>
        </p:spPr>
        <p:txBody>
          <a:bodyPr lIns="36000" tIns="146304" rIns="182880" bIns="146304">
            <a:no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4"/>
            <a:ext cx="5943600" cy="1868758"/>
          </a:xfrm>
          <a:solidFill>
            <a:schemeClr val="accent1"/>
          </a:solidFill>
        </p:spPr>
        <p:txBody>
          <a:bodyPr lIns="182880" tIns="146304" rIns="182880" bIns="146304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8569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Section Title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0"/>
            <a:ext cx="12436475" cy="630555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633166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693206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9" name="Logo" descr="logo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8166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0"/>
            <a:ext cx="12436475" cy="630555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849190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9" name="Logo" descr="logo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050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globalintegrationbootcamp.com/wp-content/uploads/2016/12/cloud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-31130"/>
            <a:ext cx="12433300" cy="699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Logo" descr="logo"/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000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tion Title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0"/>
            <a:ext cx="12436475" cy="630555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849190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7" name="Logo" descr="logo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248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tion Title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0"/>
            <a:ext cx="12436475" cy="63055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8C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849190"/>
            <a:ext cx="11887200" cy="1200329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7" name="Logo" descr="logo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411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5373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4621" y="6377582"/>
            <a:ext cx="2448272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Microsoft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Ignite</a:t>
            </a:r>
            <a:endParaRPr lang="en-AU" sz="2400" dirty="0">
              <a:solidFill>
                <a:schemeClr val="tx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74638" y="2849190"/>
            <a:ext cx="11887200" cy="1181862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0" y="6305574"/>
            <a:ext cx="12436475" cy="688951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9" name="Logo" descr="logo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2928" y="200090"/>
            <a:ext cx="5253546" cy="5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522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00791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05531-9278-45EE-A242-765AE125104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2145942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56973" cy="4433143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16" name="Tijdelijke aanduiding voor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7" name="Rechthoek 16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Alleen tekst</a:t>
            </a:r>
          </a:p>
        </p:txBody>
      </p:sp>
      <p:sp>
        <p:nvSpPr>
          <p:cNvPr id="18" name="Rechthoek 17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l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19" name="Groep 18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20" name="Afgeronde rechthoek 19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1" name="Groep 20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22" name="Rechthoek 21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3" name="Rechthoek 22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" name="Rechthoek 23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5" name="Rechthoek 24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" name="Rechthoek 25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7" name="Rechthoek 26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8" name="Rechthoek 27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9" name="Rechthoek 28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0" name="Rechthoek 29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1" name="Rechthoek 30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2" name="Vrije vorm 31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3" name="Groep 32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34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35" name="Ovaal 34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36" name="Ovaal 35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37" name="Ovaal 36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38" name="Ovaal 37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9" name="Ovaal 38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0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43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44" name="Ovaal 43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45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46" name="Groep 45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47" name="Afgeronde rechthoek 46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48" name="Groep 47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49" name="Rechthoek 48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0" name="Rechthoek 49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1" name="Rechthoek 50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2" name="Rechthoek 51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3" name="Rechthoek 52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4" name="Rechthoek 53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5" name="Rechthoek 54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6" name="Rechthoek 55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7" name="Rechthoek 56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8" name="Rechthoek 57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9" name="Vrije vorm 58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60" name="Rechte verbindingslijn 59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1" name="Rechte verbindingslijn 60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2" name="Rechte verbindingslijn 61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48550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(klein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7686709" cy="4433143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3"/>
          </p:nvPr>
        </p:nvSpPr>
        <p:spPr>
          <a:xfrm>
            <a:off x="8409951" y="1417486"/>
            <a:ext cx="3703282" cy="478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2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3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7" name="Rechthoek 16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Tekst &amp; Beeld (kleiner)</a:t>
            </a:r>
          </a:p>
        </p:txBody>
      </p:sp>
      <p:sp>
        <p:nvSpPr>
          <p:cNvPr id="63" name="Rechthoek 62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64" name="Groep 63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65" name="Afgeronde rechthoek 64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6" name="Groep 65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67" name="Rechthoek 66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8" name="Rechthoek 67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9" name="Rechthoek 68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0" name="Rechthoek 69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Rechthoek 70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2" name="Rechthoek 71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3" name="Rechthoek 72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4" name="Rechthoek 73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" name="Rechthoek 74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6" name="Rechthoek 75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7" name="Vrije vorm 76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" name="Groep 77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79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80" name="Ovaal 79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81" name="Ovaal 80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82" name="Ovaal 81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83" name="Ovaal 82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84" name="Ovaal 83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85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88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89" name="Ovaal 88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90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91" name="Groep 90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92" name="Afgeronde rechthoek 91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93" name="Groep 92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94" name="Rechthoek 93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5" name="Rechthoek 94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6" name="Rechthoek 95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7" name="Rechthoek 96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Rechthoek 97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9" name="Rechthoek 98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0" name="Rechthoek 99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1" name="Rechthoek 100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2" name="Rechthoek 101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3" name="Rechthoek 102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4" name="Vrije vorm 103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5" name="Rechte verbindingslijn 104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6" name="Rechte verbindingslijn 105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7" name="Rechte verbindingslijn 106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52368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(gelij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3"/>
          </p:nvPr>
        </p:nvSpPr>
        <p:spPr>
          <a:xfrm>
            <a:off x="6232908" y="1417486"/>
            <a:ext cx="5880325" cy="478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2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3" y="1448514"/>
            <a:ext cx="5599391" cy="4433143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4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8" name="Rechthoek 17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Tekst &amp; Beeld (gelijk)</a:t>
            </a:r>
          </a:p>
        </p:txBody>
      </p:sp>
      <p:sp>
        <p:nvSpPr>
          <p:cNvPr id="64" name="Rechthoek 63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65" name="Groep 64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66" name="Afgeronde rechthoek 65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7" name="Groep 66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68" name="Rechthoek 67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9" name="Rechthoek 68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0" name="Rechthoek 69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Rechthoek 70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2" name="Rechthoek 71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3" name="Rechthoek 72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4" name="Rechthoek 73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" name="Rechthoek 74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6" name="Rechthoek 75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7" name="Rechthoek 76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8" name="Vrije vorm 77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9" name="Groep 78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80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81" name="Ovaal 80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82" name="Ovaal 81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83" name="Ovaal 82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84" name="Ovaal 83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85" name="Ovaal 84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86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89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90" name="Ovaal 89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91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92" name="Groep 91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93" name="Afgeronde rechthoek 92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94" name="Groep 93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95" name="Rechthoek 94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6" name="Rechthoek 95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7" name="Rechthoek 96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Rechthoek 97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9" name="Rechthoek 98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0" name="Rechthoek 99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1" name="Rechthoek 100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2" name="Rechthoek 101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3" name="Rechthoek 102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4" name="Rechthoek 103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5" name="Vrije vorm 104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6" name="Rechte verbindingslijn 105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7" name="Rechte verbindingslijn 106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8" name="Rechte verbindingslijn 107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248647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(gr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3" y="1448514"/>
            <a:ext cx="3407241" cy="4433143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3"/>
          </p:nvPr>
        </p:nvSpPr>
        <p:spPr>
          <a:xfrm>
            <a:off x="4058969" y="1417486"/>
            <a:ext cx="8054264" cy="478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2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6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20" name="Rechthoek 19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Tekst &amp; Beeld (groter)</a:t>
            </a:r>
          </a:p>
        </p:txBody>
      </p:sp>
      <p:sp>
        <p:nvSpPr>
          <p:cNvPr id="66" name="Rechthoek 65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67" name="Groep 66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68" name="Afgeronde rechthoek 67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9" name="Groep 68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70" name="Rechthoek 69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Rechthoek 70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2" name="Rechthoek 71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3" name="Rechthoek 72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4" name="Rechthoek 73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" name="Rechthoek 74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6" name="Rechthoek 75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7" name="Rechthoek 76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8" name="Rechthoek 77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9" name="Rechthoek 78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80" name="Vrije vorm 79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1" name="Groep 80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82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83" name="Ovaal 82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84" name="Ovaal 83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85" name="Ovaal 84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86" name="Ovaal 85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87" name="Ovaal 86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88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91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92" name="Ovaal 91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93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94" name="Groep 93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95" name="Afgeronde rechthoek 94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96" name="Groep 95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97" name="Rechthoek 96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Rechthoek 97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9" name="Rechthoek 98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0" name="Rechthoek 99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1" name="Rechthoek 100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2" name="Rechthoek 101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3" name="Rechthoek 102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4" name="Rechthoek 103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5" name="Rechthoek 104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6" name="Rechthoek 105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7" name="Vrije vorm 106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8" name="Rechte verbindingslijn 107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9" name="Rechte verbindingslijn 108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10" name="Rechte verbindingslijn 109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75637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(volledig) met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3"/>
          </p:nvPr>
        </p:nvSpPr>
        <p:spPr>
          <a:xfrm>
            <a:off x="323241" y="1417486"/>
            <a:ext cx="11789992" cy="478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2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67840" cy="744097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4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8" name="Rechthoek 17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Beeld (volledig) met subtitel</a:t>
            </a:r>
          </a:p>
        </p:txBody>
      </p:sp>
      <p:sp>
        <p:nvSpPr>
          <p:cNvPr id="19" name="Rechthoek 18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20" name="Groep 19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21" name="Afgeronde rechthoek 20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2" name="Groep 21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23" name="Rechthoek 22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" name="Rechthoek 23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5" name="Rechthoek 24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" name="Rechthoek 25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7" name="Rechthoek 26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8" name="Rechthoek 27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9" name="Rechthoek 28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0" name="Rechthoek 29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1" name="Rechthoek 30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2" name="Rechthoek 31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3" name="Vrije vorm 32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" name="Groep 33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35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36" name="Ovaal 35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37" name="Ovaal 36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38" name="Ovaal 37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39" name="Ovaal 38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0" name="Ovaal 39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1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44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45" name="Ovaal 44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46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642D9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47" name="Groep 46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48" name="Afgeronde rechthoek 47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49" name="Groep 48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50" name="Rechthoek 49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1" name="Rechthoek 50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2" name="Rechthoek 51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3" name="Rechthoek 52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4" name="Rechthoek 53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5" name="Rechthoek 54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6" name="Rechthoek 55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7" name="Rechthoek 56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8" name="Rechthoek 57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9" name="Rechthoek 58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0" name="Vrije vorm 59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61" name="Rechte verbindingslijn 60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2" name="Rechte verbindingslijn 61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63" name="Rechte verbindingslijn 62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11053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Grafiek (gelij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1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3" y="1448514"/>
            <a:ext cx="5599391" cy="4433143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4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8" name="Tijdelijke aanduiding voor grafiek 7"/>
          <p:cNvSpPr>
            <a:spLocks noGrp="1"/>
          </p:cNvSpPr>
          <p:nvPr>
            <p:ph type="chart" sz="quarter" idx="15"/>
          </p:nvPr>
        </p:nvSpPr>
        <p:spPr>
          <a:xfrm>
            <a:off x="6232908" y="1448514"/>
            <a:ext cx="5880324" cy="442490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nl-NL"/>
          </a:p>
        </p:txBody>
      </p:sp>
      <p:sp>
        <p:nvSpPr>
          <p:cNvPr id="9" name="Rechthoek 8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Tekst &amp; Grafiek (gelijk)</a:t>
            </a:r>
          </a:p>
        </p:txBody>
      </p:sp>
      <p:sp>
        <p:nvSpPr>
          <p:cNvPr id="57" name="Rechthoek 56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58" name="Groep 57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59" name="Afgeronde rechthoek 58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0" name="Groep 59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61" name="Rechthoek 60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2" name="Rechthoek 61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3" name="Rechthoek 62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4" name="Rechthoek 63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5" name="Rechthoek 64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6" name="Rechthoek 65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7" name="Rechthoek 66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8" name="Rechthoek 67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9" name="Rechthoek 68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0" name="Rechthoek 69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Vrije vorm 70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2" name="Groep 71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73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74" name="Ovaal 73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75" name="Ovaal 74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76" name="Ovaal 75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77" name="Ovaal 76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78" name="Ovaal 77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79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2D91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64646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82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83" name="Ovaal 82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84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85" name="Groep 84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86" name="Afgeronde rechthoek 85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87" name="Groep 86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88" name="Rechthoek 87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89" name="Rechthoek 88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0" name="Rechthoek 89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1" name="Rechthoek 90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2" name="Rechthoek 91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3" name="Rechthoek 92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4" name="Rechthoek 93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5" name="Rechthoek 94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6" name="Rechthoek 95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7" name="Rechthoek 96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Vrije vorm 97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99" name="Rechte verbindingslijn 98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0" name="Rechte verbindingslijn 99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1" name="Rechte verbindingslijn 100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144926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(volledig) met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grafiek 7"/>
          <p:cNvSpPr>
            <a:spLocks noGrp="1"/>
          </p:cNvSpPr>
          <p:nvPr>
            <p:ph type="chart" sz="quarter" idx="13"/>
          </p:nvPr>
        </p:nvSpPr>
        <p:spPr>
          <a:xfrm>
            <a:off x="323883" y="1913447"/>
            <a:ext cx="11789349" cy="3959969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nl-NL"/>
          </a:p>
        </p:txBody>
      </p:sp>
      <p:sp>
        <p:nvSpPr>
          <p:cNvPr id="1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67840" cy="744097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4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9" name="Rechthoek 18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Grafiek (volledig) met subtitel</a:t>
            </a:r>
          </a:p>
        </p:txBody>
      </p:sp>
      <p:sp>
        <p:nvSpPr>
          <p:cNvPr id="65" name="Rechthoek 64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66" name="Groep 65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67" name="Afgeronde rechthoek 66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8" name="Groep 67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69" name="Rechthoek 68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0" name="Rechthoek 69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Rechthoek 70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2" name="Rechthoek 71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3" name="Rechthoek 72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4" name="Rechthoek 73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" name="Rechthoek 74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6" name="Rechthoek 75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7" name="Rechthoek 76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8" name="Rechthoek 77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9" name="Vrije vorm 78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0" name="Groep 79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81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82" name="Ovaal 81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83" name="Ovaal 82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84" name="Ovaal 83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85" name="Ovaal 84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86" name="Ovaal 85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87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90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91" name="Ovaal 90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92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93" name="Groep 92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94" name="Afgeronde rechthoek 93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95" name="Groep 94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96" name="Rechthoek 95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7" name="Rechthoek 96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Rechthoek 97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9" name="Rechthoek 98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0" name="Rechthoek 99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1" name="Rechthoek 100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2" name="Rechthoek 101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3" name="Rechthoek 102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4" name="Rechthoek 103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5" name="Rechthoek 104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6" name="Vrije vorm 105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7" name="Rechte verbindingslijn 106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8" name="Rechte verbindingslijn 107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9" name="Rechte verbindingslijn 108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89736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(volledig) met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7" name="Tijdelijke aanduiding voor tabel 6"/>
          <p:cNvSpPr>
            <a:spLocks noGrp="1"/>
          </p:cNvSpPr>
          <p:nvPr>
            <p:ph type="tbl" sz="quarter" idx="14"/>
          </p:nvPr>
        </p:nvSpPr>
        <p:spPr>
          <a:xfrm>
            <a:off x="329317" y="1913445"/>
            <a:ext cx="11783916" cy="395997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  <a:endParaRPr lang="nl-NL"/>
          </a:p>
        </p:txBody>
      </p:sp>
      <p:sp>
        <p:nvSpPr>
          <p:cNvPr id="8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67840" cy="744097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9" name="Tijdelijke aanduiding voor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4" name="Rechthoek 13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Tabel (volledig) met subtitel</a:t>
            </a:r>
          </a:p>
        </p:txBody>
      </p:sp>
      <p:sp>
        <p:nvSpPr>
          <p:cNvPr id="60" name="Rechthoek 59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61" name="Groep 60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62" name="Afgeronde rechthoek 61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3" name="Groep 62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64" name="Rechthoek 63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5" name="Rechthoek 64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6" name="Rechthoek 65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7" name="Rechthoek 66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8" name="Rechthoek 67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9" name="Rechthoek 68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0" name="Rechthoek 69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1" name="Rechthoek 70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2" name="Rechthoek 71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3" name="Rechthoek 72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4" name="Vrije vorm 73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5" name="Groep 74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76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77" name="Ovaal 76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78" name="Ovaal 77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79" name="Ovaal 78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80" name="Ovaal 79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81" name="Ovaal 80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82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85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86" name="Ovaal 85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87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88" name="Groep 87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89" name="Afgeronde rechthoek 88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90" name="Groep 89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91" name="Rechthoek 90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2" name="Rechthoek 91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3" name="Rechthoek 92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4" name="Rechthoek 93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5" name="Rechthoek 94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6" name="Rechthoek 95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7" name="Rechthoek 96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8" name="Rechthoek 97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99" name="Rechthoek 98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0" name="Rechthoek 99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01" name="Vrije vorm 100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2" name="Rechte verbindingslijn 101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3" name="Rechte verbindingslijn 102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104" name="Rechte verbindingslijn 103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46502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(volledig) met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633664" y="6562962"/>
            <a:ext cx="2902276" cy="372394"/>
          </a:xfrm>
          <a:prstGeom prst="rect">
            <a:avLst/>
          </a:prstGeom>
        </p:spPr>
        <p:txBody>
          <a:bodyPr anchor="ctr"/>
          <a:lstStyle>
            <a:lvl1pPr algn="r">
              <a:defRPr sz="1020"/>
            </a:lvl1pPr>
          </a:lstStyle>
          <a:p>
            <a:fld id="{81C55895-BBDE-49A9-A51C-B1488599A003}" type="datetime1">
              <a:rPr lang="nl-NL" smtClean="0"/>
              <a:t>24-3-2017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1387118" y="6562962"/>
            <a:ext cx="773458" cy="372394"/>
          </a:xfrm>
          <a:prstGeom prst="rect">
            <a:avLst/>
          </a:prstGeom>
        </p:spPr>
        <p:txBody>
          <a:bodyPr/>
          <a:lstStyle/>
          <a:p>
            <a:fld id="{B312AE52-FDF5-433E-9C7C-6ECA2BDE0D9B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media 7"/>
          <p:cNvSpPr>
            <a:spLocks noGrp="1"/>
          </p:cNvSpPr>
          <p:nvPr>
            <p:ph type="media" sz="quarter" idx="13"/>
          </p:nvPr>
        </p:nvSpPr>
        <p:spPr>
          <a:xfrm>
            <a:off x="323883" y="1417485"/>
            <a:ext cx="11789349" cy="478002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media</a:t>
            </a:r>
            <a:endParaRPr lang="nl-NL"/>
          </a:p>
        </p:txBody>
      </p:sp>
      <p:sp>
        <p:nvSpPr>
          <p:cNvPr id="9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10634" y="1448514"/>
            <a:ext cx="11767840" cy="744097"/>
          </a:xfr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0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-1158" y="6005653"/>
            <a:ext cx="12437633" cy="359624"/>
          </a:xfrm>
          <a:custGeom>
            <a:avLst/>
            <a:gdLst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0 w 12169775"/>
              <a:gd name="connsiteY4" fmla="*/ 268251 h 268251"/>
              <a:gd name="connsiteX5" fmla="*/ 0 w 12169775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7258 w 12169775"/>
              <a:gd name="connsiteY4" fmla="*/ 119480 h 268251"/>
              <a:gd name="connsiteX5" fmla="*/ 0 w 12169775"/>
              <a:gd name="connsiteY5" fmla="*/ 0 h 268251"/>
              <a:gd name="connsiteX0" fmla="*/ 3628 w 12173403"/>
              <a:gd name="connsiteY0" fmla="*/ 0 h 268251"/>
              <a:gd name="connsiteX1" fmla="*/ 12173403 w 12173403"/>
              <a:gd name="connsiteY1" fmla="*/ 0 h 268251"/>
              <a:gd name="connsiteX2" fmla="*/ 12173403 w 12173403"/>
              <a:gd name="connsiteY2" fmla="*/ 0 h 268251"/>
              <a:gd name="connsiteX3" fmla="*/ 12173403 w 12173403"/>
              <a:gd name="connsiteY3" fmla="*/ 268251 h 268251"/>
              <a:gd name="connsiteX4" fmla="*/ 0 w 12173403"/>
              <a:gd name="connsiteY4" fmla="*/ 123109 h 268251"/>
              <a:gd name="connsiteX5" fmla="*/ 3628 w 12173403"/>
              <a:gd name="connsiteY5" fmla="*/ 0 h 268251"/>
              <a:gd name="connsiteX0" fmla="*/ 10885 w 12180660"/>
              <a:gd name="connsiteY0" fmla="*/ 0 h 268251"/>
              <a:gd name="connsiteX1" fmla="*/ 12180660 w 12180660"/>
              <a:gd name="connsiteY1" fmla="*/ 0 h 268251"/>
              <a:gd name="connsiteX2" fmla="*/ 12180660 w 12180660"/>
              <a:gd name="connsiteY2" fmla="*/ 0 h 268251"/>
              <a:gd name="connsiteX3" fmla="*/ 12180660 w 12180660"/>
              <a:gd name="connsiteY3" fmla="*/ 268251 h 268251"/>
              <a:gd name="connsiteX4" fmla="*/ 0 w 12180660"/>
              <a:gd name="connsiteY4" fmla="*/ 123109 h 268251"/>
              <a:gd name="connsiteX5" fmla="*/ 10885 w 12180660"/>
              <a:gd name="connsiteY5" fmla="*/ 0 h 268251"/>
              <a:gd name="connsiteX0" fmla="*/ 0 w 12169775"/>
              <a:gd name="connsiteY0" fmla="*/ 0 h 268251"/>
              <a:gd name="connsiteX1" fmla="*/ 12169775 w 12169775"/>
              <a:gd name="connsiteY1" fmla="*/ 0 h 268251"/>
              <a:gd name="connsiteX2" fmla="*/ 12169775 w 12169775"/>
              <a:gd name="connsiteY2" fmla="*/ 0 h 268251"/>
              <a:gd name="connsiteX3" fmla="*/ 12169775 w 12169775"/>
              <a:gd name="connsiteY3" fmla="*/ 268251 h 268251"/>
              <a:gd name="connsiteX4" fmla="*/ 3629 w 12169775"/>
              <a:gd name="connsiteY4" fmla="*/ 123109 h 268251"/>
              <a:gd name="connsiteX5" fmla="*/ 0 w 12169775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3109 h 268251"/>
              <a:gd name="connsiteX5" fmla="*/ 1133 w 12170908"/>
              <a:gd name="connsiteY5" fmla="*/ 0 h 268251"/>
              <a:gd name="connsiteX0" fmla="*/ 1133 w 12170908"/>
              <a:gd name="connsiteY0" fmla="*/ 0 h 268251"/>
              <a:gd name="connsiteX1" fmla="*/ 12170908 w 12170908"/>
              <a:gd name="connsiteY1" fmla="*/ 0 h 268251"/>
              <a:gd name="connsiteX2" fmla="*/ 12170908 w 12170908"/>
              <a:gd name="connsiteY2" fmla="*/ 0 h 268251"/>
              <a:gd name="connsiteX3" fmla="*/ 12170908 w 12170908"/>
              <a:gd name="connsiteY3" fmla="*/ 268251 h 268251"/>
              <a:gd name="connsiteX4" fmla="*/ 0 w 12170908"/>
              <a:gd name="connsiteY4" fmla="*/ 125490 h 268251"/>
              <a:gd name="connsiteX5" fmla="*/ 1133 w 12170908"/>
              <a:gd name="connsiteY5" fmla="*/ 0 h 268251"/>
              <a:gd name="connsiteX0" fmla="*/ 1133 w 12170908"/>
              <a:gd name="connsiteY0" fmla="*/ 86468 h 354719"/>
              <a:gd name="connsiteX1" fmla="*/ 12170908 w 12170908"/>
              <a:gd name="connsiteY1" fmla="*/ 86468 h 354719"/>
              <a:gd name="connsiteX2" fmla="*/ 12170908 w 12170908"/>
              <a:gd name="connsiteY2" fmla="*/ 86468 h 354719"/>
              <a:gd name="connsiteX3" fmla="*/ 12170908 w 12170908"/>
              <a:gd name="connsiteY3" fmla="*/ 354719 h 354719"/>
              <a:gd name="connsiteX4" fmla="*/ 0 w 12170908"/>
              <a:gd name="connsiteY4" fmla="*/ 211958 h 354719"/>
              <a:gd name="connsiteX5" fmla="*/ 1133 w 12170908"/>
              <a:gd name="connsiteY5" fmla="*/ 86468 h 354719"/>
              <a:gd name="connsiteX0" fmla="*/ 1133 w 12170908"/>
              <a:gd name="connsiteY0" fmla="*/ 48939 h 317190"/>
              <a:gd name="connsiteX1" fmla="*/ 12170908 w 12170908"/>
              <a:gd name="connsiteY1" fmla="*/ 48939 h 317190"/>
              <a:gd name="connsiteX2" fmla="*/ 12170908 w 12170908"/>
              <a:gd name="connsiteY2" fmla="*/ 48939 h 317190"/>
              <a:gd name="connsiteX3" fmla="*/ 12170908 w 12170908"/>
              <a:gd name="connsiteY3" fmla="*/ 317190 h 317190"/>
              <a:gd name="connsiteX4" fmla="*/ 0 w 12170908"/>
              <a:gd name="connsiteY4" fmla="*/ 174429 h 317190"/>
              <a:gd name="connsiteX5" fmla="*/ 1133 w 12170908"/>
              <a:gd name="connsiteY5" fmla="*/ 48939 h 317190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  <a:gd name="connsiteX0" fmla="*/ 1133 w 12170908"/>
              <a:gd name="connsiteY0" fmla="*/ 67241 h 335492"/>
              <a:gd name="connsiteX1" fmla="*/ 12170908 w 12170908"/>
              <a:gd name="connsiteY1" fmla="*/ 67241 h 335492"/>
              <a:gd name="connsiteX2" fmla="*/ 12170908 w 12170908"/>
              <a:gd name="connsiteY2" fmla="*/ 67241 h 335492"/>
              <a:gd name="connsiteX3" fmla="*/ 12170908 w 12170908"/>
              <a:gd name="connsiteY3" fmla="*/ 335492 h 335492"/>
              <a:gd name="connsiteX4" fmla="*/ 0 w 12170908"/>
              <a:gd name="connsiteY4" fmla="*/ 192731 h 335492"/>
              <a:gd name="connsiteX5" fmla="*/ 1133 w 12170908"/>
              <a:gd name="connsiteY5" fmla="*/ 67241 h 33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0908" h="335492">
                <a:moveTo>
                  <a:pt x="1133" y="67241"/>
                </a:moveTo>
                <a:cubicBezTo>
                  <a:pt x="3123869" y="-175951"/>
                  <a:pt x="8804980" y="339615"/>
                  <a:pt x="12170908" y="67241"/>
                </a:cubicBezTo>
                <a:lnTo>
                  <a:pt x="12170908" y="67241"/>
                </a:lnTo>
                <a:lnTo>
                  <a:pt x="12170908" y="335492"/>
                </a:lnTo>
                <a:cubicBezTo>
                  <a:pt x="8396041" y="112808"/>
                  <a:pt x="4056969" y="532148"/>
                  <a:pt x="0" y="192731"/>
                </a:cubicBezTo>
                <a:cubicBezTo>
                  <a:pt x="378" y="151695"/>
                  <a:pt x="755" y="108277"/>
                  <a:pt x="1133" y="6724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nl-NL" sz="714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 algn="ctr"/>
            <a:r>
              <a:rPr lang="nl-NL" dirty="0"/>
              <a:t>NIET VERWIJDEREN! - Tekst in dit vlak is niet zichtbaar in dia-modus (shift+F5)</a:t>
            </a:r>
          </a:p>
        </p:txBody>
      </p:sp>
      <p:sp>
        <p:nvSpPr>
          <p:cNvPr id="14" name="Rechthoek 13"/>
          <p:cNvSpPr/>
          <p:nvPr userDrawn="1"/>
        </p:nvSpPr>
        <p:spPr>
          <a:xfrm>
            <a:off x="7829955" y="-418076"/>
            <a:ext cx="4623137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algn="r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Media (volledig) met subtitel</a:t>
            </a:r>
          </a:p>
        </p:txBody>
      </p:sp>
      <p:sp>
        <p:nvSpPr>
          <p:cNvPr id="15" name="Rechthoek 14"/>
          <p:cNvSpPr/>
          <p:nvPr userDrawn="1"/>
        </p:nvSpPr>
        <p:spPr>
          <a:xfrm>
            <a:off x="-2261771" y="0"/>
            <a:ext cx="2235814" cy="39509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83583" rIns="183583" rtlCol="0" anchor="t"/>
          <a:lstStyle/>
          <a:p>
            <a:pPr marR="0" lvl="0" indent="0" defTabSz="110864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836" b="1" i="0" u="none" strike="noStrike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itchFamily="34" charset="0"/>
              </a:rPr>
              <a:t>TEXT LEVELS</a:t>
            </a:r>
          </a:p>
        </p:txBody>
      </p:sp>
      <p:grpSp>
        <p:nvGrpSpPr>
          <p:cNvPr id="16" name="Groep 15"/>
          <p:cNvGrpSpPr/>
          <p:nvPr userDrawn="1"/>
        </p:nvGrpSpPr>
        <p:grpSpPr>
          <a:xfrm>
            <a:off x="-1404114" y="517745"/>
            <a:ext cx="526989" cy="516610"/>
            <a:chOff x="-1085063" y="758027"/>
            <a:chExt cx="633800" cy="622540"/>
          </a:xfrm>
        </p:grpSpPr>
        <p:sp>
          <p:nvSpPr>
            <p:cNvPr id="17" name="Afgeronde rechthoek 16"/>
            <p:cNvSpPr/>
            <p:nvPr userDrawn="1"/>
          </p:nvSpPr>
          <p:spPr>
            <a:xfrm>
              <a:off x="-108506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18" name="Groep 17"/>
            <p:cNvGrpSpPr/>
            <p:nvPr userDrawn="1"/>
          </p:nvGrpSpPr>
          <p:grpSpPr>
            <a:xfrm>
              <a:off x="-977739" y="864082"/>
              <a:ext cx="419168" cy="410429"/>
              <a:chOff x="6366933" y="309013"/>
              <a:chExt cx="1901295" cy="1861668"/>
            </a:xfrm>
            <a:solidFill>
              <a:srgbClr val="000000"/>
            </a:solidFill>
          </p:grpSpPr>
          <p:sp>
            <p:nvSpPr>
              <p:cNvPr id="19" name="Rechthoek 18"/>
              <p:cNvSpPr/>
              <p:nvPr userDrawn="1"/>
            </p:nvSpPr>
            <p:spPr>
              <a:xfrm>
                <a:off x="6608189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0" name="Rechthoek 19"/>
              <p:cNvSpPr/>
              <p:nvPr userDrawn="1"/>
            </p:nvSpPr>
            <p:spPr>
              <a:xfrm>
                <a:off x="6608189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1" name="Rechthoek 20"/>
              <p:cNvSpPr/>
              <p:nvPr userDrawn="1"/>
            </p:nvSpPr>
            <p:spPr>
              <a:xfrm>
                <a:off x="6608189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2" name="Rechthoek 21"/>
              <p:cNvSpPr/>
              <p:nvPr userDrawn="1"/>
            </p:nvSpPr>
            <p:spPr>
              <a:xfrm>
                <a:off x="7252238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3" name="Rechthoek 22"/>
              <p:cNvSpPr/>
              <p:nvPr userDrawn="1"/>
            </p:nvSpPr>
            <p:spPr>
              <a:xfrm>
                <a:off x="7252238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" name="Rechthoek 23"/>
              <p:cNvSpPr/>
              <p:nvPr userDrawn="1"/>
            </p:nvSpPr>
            <p:spPr>
              <a:xfrm>
                <a:off x="7252238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5" name="Rechthoek 24"/>
              <p:cNvSpPr/>
              <p:nvPr userDrawn="1"/>
            </p:nvSpPr>
            <p:spPr>
              <a:xfrm>
                <a:off x="7252238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" name="Rechthoek 25"/>
              <p:cNvSpPr/>
              <p:nvPr userDrawn="1"/>
            </p:nvSpPr>
            <p:spPr>
              <a:xfrm>
                <a:off x="7252238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7" name="Rechthoek 26"/>
              <p:cNvSpPr/>
              <p:nvPr userDrawn="1"/>
            </p:nvSpPr>
            <p:spPr>
              <a:xfrm>
                <a:off x="7252238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8" name="Rechthoek 27"/>
              <p:cNvSpPr/>
              <p:nvPr userDrawn="1"/>
            </p:nvSpPr>
            <p:spPr>
              <a:xfrm>
                <a:off x="7252238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9" name="Vrije vorm 28"/>
              <p:cNvSpPr/>
              <p:nvPr userDrawn="1"/>
            </p:nvSpPr>
            <p:spPr>
              <a:xfrm flipH="1">
                <a:off x="6366933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0" name="Groep 29"/>
          <p:cNvGrpSpPr/>
          <p:nvPr userDrawn="1"/>
        </p:nvGrpSpPr>
        <p:grpSpPr>
          <a:xfrm>
            <a:off x="-2114943" y="1296189"/>
            <a:ext cx="2114944" cy="1958881"/>
            <a:chOff x="-3092517" y="988213"/>
            <a:chExt cx="3260486" cy="3025842"/>
          </a:xfrm>
        </p:grpSpPr>
        <p:sp>
          <p:nvSpPr>
            <p:cNvPr id="31" name="Textfield placeholder"/>
            <p:cNvSpPr txBox="1">
              <a:spLocks/>
            </p:cNvSpPr>
            <p:nvPr userDrawn="1"/>
          </p:nvSpPr>
          <p:spPr>
            <a:xfrm>
              <a:off x="-2581723" y="103018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646464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Basistekst</a:t>
              </a:r>
            </a:p>
          </p:txBody>
        </p:sp>
        <p:sp>
          <p:nvSpPr>
            <p:cNvPr id="32" name="Ovaal 31"/>
            <p:cNvSpPr/>
            <p:nvPr userDrawn="1"/>
          </p:nvSpPr>
          <p:spPr>
            <a:xfrm>
              <a:off x="-3092517" y="98821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33" name="Ovaal 32"/>
            <p:cNvSpPr/>
            <p:nvPr userDrawn="1"/>
          </p:nvSpPr>
          <p:spPr>
            <a:xfrm>
              <a:off x="-3092517" y="151780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34" name="Ovaal 33"/>
            <p:cNvSpPr/>
            <p:nvPr userDrawn="1"/>
          </p:nvSpPr>
          <p:spPr>
            <a:xfrm>
              <a:off x="-3092517" y="204739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35" name="Ovaal 34"/>
            <p:cNvSpPr/>
            <p:nvPr userDrawn="1"/>
          </p:nvSpPr>
          <p:spPr>
            <a:xfrm>
              <a:off x="-3092517" y="2576983"/>
              <a:ext cx="377892" cy="377892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6" name="Ovaal 35"/>
            <p:cNvSpPr/>
            <p:nvPr userDrawn="1"/>
          </p:nvSpPr>
          <p:spPr>
            <a:xfrm>
              <a:off x="-3092517" y="310657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37" name="Textfield placeholder"/>
            <p:cNvSpPr txBox="1">
              <a:spLocks/>
            </p:cNvSpPr>
            <p:nvPr userDrawn="1"/>
          </p:nvSpPr>
          <p:spPr>
            <a:xfrm>
              <a:off x="-2581723" y="1559780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4576" marR="0" lvl="1" indent="-184576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224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224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Textfield placeholder"/>
            <p:cNvSpPr txBox="1">
              <a:spLocks/>
            </p:cNvSpPr>
            <p:nvPr userDrawn="1"/>
          </p:nvSpPr>
          <p:spPr>
            <a:xfrm>
              <a:off x="-2581723" y="208936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7534" marR="0" lvl="2" indent="-187815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chemeClr val="bg2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nl-NL" sz="1122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</a:t>
              </a:r>
              <a:r>
                <a:rPr kumimoji="0" lang="nl-NL" sz="1122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</a:t>
              </a:r>
              <a:endParaRPr kumimoji="0" lang="nl-NL" sz="1122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Textfield placeholder"/>
            <p:cNvSpPr txBox="1">
              <a:spLocks/>
            </p:cNvSpPr>
            <p:nvPr userDrawn="1"/>
          </p:nvSpPr>
          <p:spPr>
            <a:xfrm>
              <a:off x="-2581723" y="261895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3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rgbClr val="918CC8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</a:t>
              </a:r>
            </a:p>
          </p:txBody>
        </p:sp>
        <p:sp>
          <p:nvSpPr>
            <p:cNvPr id="40" name="Textfield placeholder"/>
            <p:cNvSpPr txBox="1">
              <a:spLocks/>
            </p:cNvSpPr>
            <p:nvPr userDrawn="1"/>
          </p:nvSpPr>
          <p:spPr>
            <a:xfrm>
              <a:off x="-2581723" y="3148550"/>
              <a:ext cx="2749692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4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>
                  <a:srgbClr val="FFFF00"/>
                </a:buClr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A</a:t>
              </a:r>
            </a:p>
          </p:txBody>
        </p:sp>
        <p:sp>
          <p:nvSpPr>
            <p:cNvPr id="41" name="Ovaal 40"/>
            <p:cNvSpPr/>
            <p:nvPr userDrawn="1"/>
          </p:nvSpPr>
          <p:spPr>
            <a:xfrm>
              <a:off x="-3092517" y="3636163"/>
              <a:ext cx="377892" cy="377892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71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42" name="Textfield placeholder"/>
            <p:cNvSpPr txBox="1">
              <a:spLocks/>
            </p:cNvSpPr>
            <p:nvPr userDrawn="1"/>
          </p:nvSpPr>
          <p:spPr>
            <a:xfrm>
              <a:off x="-2581722" y="3678139"/>
              <a:ext cx="2702813" cy="293940"/>
            </a:xfrm>
            <a:prstGeom prst="rect">
              <a:avLst/>
            </a:prstGeom>
          </p:spPr>
          <p:txBody>
            <a:bodyPr vert="horz" lIns="0" tIns="0" rIns="540000" bIns="0" rtlCol="0" anchor="ctr">
              <a:noAutofit/>
            </a:bodyPr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8100" marR="0" lvl="5" indent="0" algn="l" defTabSz="466298" rtl="0" eaLnBrk="1" fontAlgn="auto" latinLnBrk="0" hangingPunct="1">
                <a:lnSpc>
                  <a:spcPct val="100000"/>
                </a:lnSpc>
                <a:spcBef>
                  <a:spcPts val="612"/>
                </a:spcBef>
                <a:spcAft>
                  <a:spcPts val="612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nl-NL" sz="1428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Kleurtitel B</a:t>
              </a:r>
            </a:p>
          </p:txBody>
        </p:sp>
      </p:grpSp>
      <p:grpSp>
        <p:nvGrpSpPr>
          <p:cNvPr id="43" name="Groep 42"/>
          <p:cNvGrpSpPr/>
          <p:nvPr userDrawn="1"/>
        </p:nvGrpSpPr>
        <p:grpSpPr>
          <a:xfrm>
            <a:off x="-2090708" y="517745"/>
            <a:ext cx="526989" cy="516610"/>
            <a:chOff x="-1845083" y="758027"/>
            <a:chExt cx="633800" cy="622540"/>
          </a:xfrm>
        </p:grpSpPr>
        <p:sp>
          <p:nvSpPr>
            <p:cNvPr id="44" name="Afgeronde rechthoek 43"/>
            <p:cNvSpPr/>
            <p:nvPr userDrawn="1"/>
          </p:nvSpPr>
          <p:spPr>
            <a:xfrm>
              <a:off x="-1845083" y="758027"/>
              <a:ext cx="633800" cy="622540"/>
            </a:xfrm>
            <a:prstGeom prst="roundRect">
              <a:avLst>
                <a:gd name="adj" fmla="val 10944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nl-NL"/>
              </a:defPPr>
              <a:lvl1pPr marL="0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43508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87016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30523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174031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717539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261047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804554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348062" algn="l" defTabSz="1087016" rtl="0" eaLnBrk="1" latinLnBrk="0" hangingPunct="1">
                <a:defRPr sz="21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10864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142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45" name="Groep 44"/>
            <p:cNvGrpSpPr/>
            <p:nvPr userDrawn="1"/>
          </p:nvGrpSpPr>
          <p:grpSpPr>
            <a:xfrm>
              <a:off x="-1737762" y="864082"/>
              <a:ext cx="419168" cy="410429"/>
              <a:chOff x="3708400" y="309013"/>
              <a:chExt cx="1901295" cy="1861668"/>
            </a:xfrm>
            <a:solidFill>
              <a:srgbClr val="000000"/>
            </a:solidFill>
          </p:grpSpPr>
          <p:sp>
            <p:nvSpPr>
              <p:cNvPr id="46" name="Rechthoek 45"/>
              <p:cNvSpPr/>
              <p:nvPr userDrawn="1"/>
            </p:nvSpPr>
            <p:spPr>
              <a:xfrm>
                <a:off x="3949656" y="535149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47" name="Rechthoek 46"/>
              <p:cNvSpPr/>
              <p:nvPr userDrawn="1"/>
            </p:nvSpPr>
            <p:spPr>
              <a:xfrm>
                <a:off x="3949656" y="1512611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48" name="Rechthoek 47"/>
              <p:cNvSpPr/>
              <p:nvPr userDrawn="1"/>
            </p:nvSpPr>
            <p:spPr>
              <a:xfrm>
                <a:off x="3949656" y="1780625"/>
                <a:ext cx="45757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49" name="Rechthoek 48"/>
              <p:cNvSpPr/>
              <p:nvPr userDrawn="1"/>
            </p:nvSpPr>
            <p:spPr>
              <a:xfrm>
                <a:off x="4593705" y="535149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0" name="Rechthoek 49"/>
              <p:cNvSpPr/>
              <p:nvPr userDrawn="1"/>
            </p:nvSpPr>
            <p:spPr>
              <a:xfrm>
                <a:off x="4593705" y="1512611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1" name="Rechthoek 50"/>
              <p:cNvSpPr/>
              <p:nvPr userDrawn="1"/>
            </p:nvSpPr>
            <p:spPr>
              <a:xfrm>
                <a:off x="4593705" y="1780625"/>
                <a:ext cx="1777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2" name="Rechthoek 51"/>
              <p:cNvSpPr/>
              <p:nvPr userDrawn="1"/>
            </p:nvSpPr>
            <p:spPr>
              <a:xfrm>
                <a:off x="4593705" y="854236"/>
                <a:ext cx="1015990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3" name="Rechthoek 52"/>
              <p:cNvSpPr/>
              <p:nvPr userDrawn="1"/>
            </p:nvSpPr>
            <p:spPr>
              <a:xfrm>
                <a:off x="4593705" y="1191263"/>
                <a:ext cx="606415" cy="1990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4" name="Rechthoek 53"/>
              <p:cNvSpPr/>
              <p:nvPr userDrawn="1"/>
            </p:nvSpPr>
            <p:spPr>
              <a:xfrm>
                <a:off x="4593705" y="309013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5" name="Rechthoek 54"/>
              <p:cNvSpPr/>
              <p:nvPr userDrawn="1"/>
            </p:nvSpPr>
            <p:spPr>
              <a:xfrm>
                <a:off x="4593705" y="2021132"/>
                <a:ext cx="88895" cy="149549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56" name="Vrije vorm 55"/>
              <p:cNvSpPr/>
              <p:nvPr userDrawn="1"/>
            </p:nvSpPr>
            <p:spPr>
              <a:xfrm>
                <a:off x="3708400" y="804333"/>
                <a:ext cx="762000" cy="575734"/>
              </a:xfrm>
              <a:custGeom>
                <a:avLst/>
                <a:gdLst>
                  <a:gd name="connsiteX0" fmla="*/ 635000 w 762000"/>
                  <a:gd name="connsiteY0" fmla="*/ 0 h 575734"/>
                  <a:gd name="connsiteX1" fmla="*/ 482600 w 762000"/>
                  <a:gd name="connsiteY1" fmla="*/ 203200 h 575734"/>
                  <a:gd name="connsiteX2" fmla="*/ 762000 w 762000"/>
                  <a:gd name="connsiteY2" fmla="*/ 203200 h 575734"/>
                  <a:gd name="connsiteX3" fmla="*/ 762000 w 762000"/>
                  <a:gd name="connsiteY3" fmla="*/ 364067 h 575734"/>
                  <a:gd name="connsiteX4" fmla="*/ 482600 w 762000"/>
                  <a:gd name="connsiteY4" fmla="*/ 364067 h 575734"/>
                  <a:gd name="connsiteX5" fmla="*/ 635000 w 762000"/>
                  <a:gd name="connsiteY5" fmla="*/ 575734 h 575734"/>
                  <a:gd name="connsiteX6" fmla="*/ 524933 w 762000"/>
                  <a:gd name="connsiteY6" fmla="*/ 575734 h 575734"/>
                  <a:gd name="connsiteX7" fmla="*/ 0 w 762000"/>
                  <a:gd name="connsiteY7" fmla="*/ 313267 h 575734"/>
                  <a:gd name="connsiteX8" fmla="*/ 533400 w 762000"/>
                  <a:gd name="connsiteY8" fmla="*/ 0 h 575734"/>
                  <a:gd name="connsiteX9" fmla="*/ 635000 w 762000"/>
                  <a:gd name="connsiteY9" fmla="*/ 0 h 57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0" h="575734">
                    <a:moveTo>
                      <a:pt x="635000" y="0"/>
                    </a:moveTo>
                    <a:lnTo>
                      <a:pt x="482600" y="203200"/>
                    </a:lnTo>
                    <a:lnTo>
                      <a:pt x="762000" y="203200"/>
                    </a:lnTo>
                    <a:lnTo>
                      <a:pt x="762000" y="364067"/>
                    </a:lnTo>
                    <a:lnTo>
                      <a:pt x="482600" y="364067"/>
                    </a:lnTo>
                    <a:lnTo>
                      <a:pt x="635000" y="575734"/>
                    </a:lnTo>
                    <a:lnTo>
                      <a:pt x="524933" y="575734"/>
                    </a:lnTo>
                    <a:lnTo>
                      <a:pt x="0" y="313267"/>
                    </a:lnTo>
                    <a:lnTo>
                      <a:pt x="533400" y="0"/>
                    </a:lnTo>
                    <a:lnTo>
                      <a:pt x="635000" y="0"/>
                    </a:lnTo>
                    <a:close/>
                  </a:path>
                </a:pathLst>
              </a:custGeom>
              <a:solidFill>
                <a:srgbClr val="A1A0A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nl-NL"/>
                </a:defPPr>
                <a:lvl1pPr marL="0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43508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87016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630523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174031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717539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261047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804554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348062" algn="l" defTabSz="1087016" rtl="0" eaLnBrk="1" latinLnBrk="0" hangingPunct="1">
                  <a:defRPr sz="21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10864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2142" b="0" i="0" u="none" strike="noStrike" kern="120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57" name="Rechte verbindingslijn 56"/>
          <p:cNvCxnSpPr/>
          <p:nvPr userDrawn="1"/>
        </p:nvCxnSpPr>
        <p:spPr>
          <a:xfrm>
            <a:off x="-2114944" y="392650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58" name="Rechte verbindingslijn 57"/>
          <p:cNvCxnSpPr/>
          <p:nvPr userDrawn="1"/>
        </p:nvCxnSpPr>
        <p:spPr>
          <a:xfrm>
            <a:off x="-2114944" y="1178455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  <p:cxnSp>
        <p:nvCxnSpPr>
          <p:cNvPr id="59" name="Rechte verbindingslijn 58"/>
          <p:cNvCxnSpPr/>
          <p:nvPr userDrawn="1"/>
        </p:nvCxnSpPr>
        <p:spPr>
          <a:xfrm>
            <a:off x="-2114944" y="3371801"/>
            <a:ext cx="1936055" cy="0"/>
          </a:xfrm>
          <a:prstGeom prst="line">
            <a:avLst/>
          </a:prstGeom>
          <a:noFill/>
          <a:ln w="9525" cap="flat" cmpd="sng" algn="ctr">
            <a:solidFill>
              <a:srgbClr val="A1A0A0">
                <a:lumMod val="7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61741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305363"/>
            <a:ext cx="9327356" cy="2435131"/>
          </a:xfrm>
        </p:spPr>
        <p:txBody>
          <a:bodyPr anchor="b"/>
          <a:lstStyle>
            <a:lvl1pPr algn="ctr">
              <a:defRPr sz="6119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2834402"/>
            <a:ext cx="9327356" cy="1688724"/>
          </a:xfrm>
        </p:spPr>
        <p:txBody>
          <a:bodyPr/>
          <a:lstStyle>
            <a:lvl1pPr marL="0" indent="0" algn="ctr">
              <a:buNone/>
              <a:defRPr sz="2448">
                <a:solidFill>
                  <a:schemeClr val="bg1"/>
                </a:solidFill>
              </a:defRPr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4273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/>
          <a:srcRect r="40044"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2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224880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470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177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195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141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481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50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93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302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38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0634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82257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474602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63094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31320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9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527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4009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93435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84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876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434704" cy="699452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19178"/>
            <a:ext cx="6402388" cy="2018156"/>
          </a:xfrm>
          <a:noFill/>
        </p:spPr>
        <p:txBody>
          <a:bodyPr lIns="146304" tIns="91440" rIns="146304" bIns="91440" anchor="t" anchorCtr="0"/>
          <a:lstStyle>
            <a:lvl1pPr>
              <a:defRPr sz="538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4137335"/>
            <a:ext cx="6402388" cy="731528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9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0" y="6243237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2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r="22779" b="34864"/>
          <a:stretch/>
        </p:blipFill>
        <p:spPr>
          <a:xfrm>
            <a:off x="0" y="2948"/>
            <a:ext cx="12436476" cy="699157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366409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191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8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4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0" y="6243237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2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19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" t="13895" r="1271" b="3775"/>
          <a:stretch/>
        </p:blipFill>
        <p:spPr>
          <a:xfrm>
            <a:off x="1" y="0"/>
            <a:ext cx="12436475" cy="6994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Straight Connector 257"/>
          <p:cNvCxnSpPr/>
          <p:nvPr userDrawn="1"/>
        </p:nvCxnSpPr>
        <p:spPr>
          <a:xfrm flipV="1">
            <a:off x="8703945" y="3007545"/>
            <a:ext cx="827404" cy="174208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pic>
        <p:nvPicPr>
          <p:cNvPr id="203" name="Picture 20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9232" y="6243591"/>
            <a:ext cx="1278508" cy="274138"/>
          </a:xfrm>
          <a:prstGeom prst="rect">
            <a:avLst/>
          </a:prstGeom>
        </p:spPr>
      </p:pic>
      <p:cxnSp>
        <p:nvCxnSpPr>
          <p:cNvPr id="254" name="Straight Connector 253"/>
          <p:cNvCxnSpPr>
            <a:stCxn id="247" idx="4"/>
            <a:endCxn id="219" idx="0"/>
          </p:cNvCxnSpPr>
          <p:nvPr userDrawn="1"/>
        </p:nvCxnSpPr>
        <p:spPr>
          <a:xfrm>
            <a:off x="11282283" y="1408183"/>
            <a:ext cx="189727" cy="1706681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55" name="Straight Connector 254"/>
          <p:cNvCxnSpPr>
            <a:stCxn id="230" idx="6"/>
            <a:endCxn id="285" idx="2"/>
          </p:cNvCxnSpPr>
          <p:nvPr userDrawn="1"/>
        </p:nvCxnSpPr>
        <p:spPr>
          <a:xfrm flipV="1">
            <a:off x="4048164" y="718876"/>
            <a:ext cx="998916" cy="27911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56" name="Straight Connector 255"/>
          <p:cNvCxnSpPr/>
          <p:nvPr userDrawn="1"/>
        </p:nvCxnSpPr>
        <p:spPr>
          <a:xfrm>
            <a:off x="7010401" y="1709058"/>
            <a:ext cx="619125" cy="1034143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57" name="Straight Connector 256"/>
          <p:cNvCxnSpPr/>
          <p:nvPr userDrawn="1"/>
        </p:nvCxnSpPr>
        <p:spPr>
          <a:xfrm flipV="1">
            <a:off x="8388351" y="1562101"/>
            <a:ext cx="984250" cy="123825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59" name="Straight Connector 258"/>
          <p:cNvCxnSpPr/>
          <p:nvPr userDrawn="1"/>
        </p:nvCxnSpPr>
        <p:spPr>
          <a:xfrm>
            <a:off x="8682038" y="3738564"/>
            <a:ext cx="1236662" cy="395287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60" name="Straight Connector 259"/>
          <p:cNvCxnSpPr/>
          <p:nvPr userDrawn="1"/>
        </p:nvCxnSpPr>
        <p:spPr>
          <a:xfrm>
            <a:off x="9875521" y="3200400"/>
            <a:ext cx="284480" cy="61595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61" name="Straight Connector 260"/>
          <p:cNvCxnSpPr/>
          <p:nvPr userDrawn="1"/>
        </p:nvCxnSpPr>
        <p:spPr>
          <a:xfrm>
            <a:off x="10067925" y="2962275"/>
            <a:ext cx="1069467" cy="338709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62" name="Straight Connector 261"/>
          <p:cNvCxnSpPr/>
          <p:nvPr userDrawn="1"/>
        </p:nvCxnSpPr>
        <p:spPr>
          <a:xfrm>
            <a:off x="8183880" y="4122420"/>
            <a:ext cx="205740" cy="69342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64" name="Straight Connector 263"/>
          <p:cNvCxnSpPr>
            <a:endCxn id="250" idx="1"/>
          </p:cNvCxnSpPr>
          <p:nvPr userDrawn="1"/>
        </p:nvCxnSpPr>
        <p:spPr>
          <a:xfrm>
            <a:off x="8572501" y="673101"/>
            <a:ext cx="855280" cy="343232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81" name="Straight Connector 280"/>
          <p:cNvCxnSpPr/>
          <p:nvPr userDrawn="1"/>
        </p:nvCxnSpPr>
        <p:spPr>
          <a:xfrm flipV="1">
            <a:off x="10898982" y="5703094"/>
            <a:ext cx="233363" cy="36195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289" name="Straight Connector 288"/>
          <p:cNvCxnSpPr/>
          <p:nvPr userDrawn="1"/>
        </p:nvCxnSpPr>
        <p:spPr>
          <a:xfrm>
            <a:off x="5676900" y="800100"/>
            <a:ext cx="704851" cy="24765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3664099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 userDrawn="1">
            <p:ph type="title" hasCustomPrompt="1"/>
          </p:nvPr>
        </p:nvSpPr>
        <p:spPr bwMode="auto">
          <a:xfrm>
            <a:off x="274703" y="2119178"/>
            <a:ext cx="6402323" cy="1828800"/>
          </a:xfrm>
          <a:noFill/>
        </p:spPr>
        <p:txBody>
          <a:bodyPr lIns="146304" tIns="91440" rIns="146304" bIns="91440" anchor="t" anchorCtr="0"/>
          <a:lstStyle>
            <a:lvl1pPr>
              <a:defRPr sz="5389" spc="-100" baseline="0">
                <a:gradFill>
                  <a:gsLst>
                    <a:gs pos="78195">
                      <a:schemeClr val="tx2"/>
                    </a:gs>
                    <a:gs pos="57576">
                      <a:schemeClr val="tx2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4">
                <a:gradFill>
                  <a:gsLst>
                    <a:gs pos="78195">
                      <a:schemeClr val="tx2"/>
                    </a:gs>
                    <a:gs pos="57576">
                      <a:schemeClr val="tx2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300" name="Straight Connector 299"/>
          <p:cNvCxnSpPr>
            <a:stCxn id="298" idx="2"/>
          </p:cNvCxnSpPr>
          <p:nvPr userDrawn="1"/>
        </p:nvCxnSpPr>
        <p:spPr>
          <a:xfrm flipH="1">
            <a:off x="9046081" y="5120257"/>
            <a:ext cx="314866" cy="140695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grpSp>
        <p:nvGrpSpPr>
          <p:cNvPr id="210" name="Group 209"/>
          <p:cNvGrpSpPr/>
          <p:nvPr userDrawn="1"/>
        </p:nvGrpSpPr>
        <p:grpSpPr>
          <a:xfrm>
            <a:off x="7939476" y="4885595"/>
            <a:ext cx="1100126" cy="1100126"/>
            <a:chOff x="5235288" y="4947837"/>
            <a:chExt cx="1295400" cy="1295400"/>
          </a:xfrm>
        </p:grpSpPr>
        <p:sp>
          <p:nvSpPr>
            <p:cNvPr id="211" name="Oval 210"/>
            <p:cNvSpPr/>
            <p:nvPr userDrawn="1"/>
          </p:nvSpPr>
          <p:spPr bwMode="auto">
            <a:xfrm>
              <a:off x="5235288" y="4947837"/>
              <a:ext cx="1295400" cy="1295400"/>
            </a:xfrm>
            <a:prstGeom prst="ellipse">
              <a:avLst/>
            </a:prstGeom>
            <a:solidFill>
              <a:schemeClr val="tx2">
                <a:lumMod val="50000"/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212" name="Group 211"/>
            <p:cNvGrpSpPr/>
            <p:nvPr userDrawn="1"/>
          </p:nvGrpSpPr>
          <p:grpSpPr>
            <a:xfrm>
              <a:off x="5562254" y="5353243"/>
              <a:ext cx="641468" cy="484588"/>
              <a:chOff x="4183063" y="5237163"/>
              <a:chExt cx="292100" cy="220663"/>
            </a:xfrm>
            <a:solidFill>
              <a:schemeClr val="bg1"/>
            </a:solidFill>
          </p:grpSpPr>
          <p:sp>
            <p:nvSpPr>
              <p:cNvPr id="213" name="Freeform 68"/>
              <p:cNvSpPr>
                <a:spLocks noEditPoints="1"/>
              </p:cNvSpPr>
              <p:nvPr/>
            </p:nvSpPr>
            <p:spPr bwMode="auto">
              <a:xfrm>
                <a:off x="4183063" y="5237163"/>
                <a:ext cx="292100" cy="220663"/>
              </a:xfrm>
              <a:custGeom>
                <a:avLst/>
                <a:gdLst>
                  <a:gd name="T0" fmla="*/ 0 w 184"/>
                  <a:gd name="T1" fmla="*/ 139 h 139"/>
                  <a:gd name="T2" fmla="*/ 184 w 184"/>
                  <a:gd name="T3" fmla="*/ 139 h 139"/>
                  <a:gd name="T4" fmla="*/ 184 w 184"/>
                  <a:gd name="T5" fmla="*/ 0 h 139"/>
                  <a:gd name="T6" fmla="*/ 0 w 184"/>
                  <a:gd name="T7" fmla="*/ 0 h 139"/>
                  <a:gd name="T8" fmla="*/ 0 w 184"/>
                  <a:gd name="T9" fmla="*/ 139 h 139"/>
                  <a:gd name="T10" fmla="*/ 11 w 184"/>
                  <a:gd name="T11" fmla="*/ 12 h 139"/>
                  <a:gd name="T12" fmla="*/ 173 w 184"/>
                  <a:gd name="T13" fmla="*/ 12 h 139"/>
                  <a:gd name="T14" fmla="*/ 173 w 184"/>
                  <a:gd name="T15" fmla="*/ 127 h 139"/>
                  <a:gd name="T16" fmla="*/ 11 w 184"/>
                  <a:gd name="T17" fmla="*/ 127 h 139"/>
                  <a:gd name="T18" fmla="*/ 11 w 184"/>
                  <a:gd name="T19" fmla="*/ 1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39">
                    <a:moveTo>
                      <a:pt x="0" y="139"/>
                    </a:moveTo>
                    <a:lnTo>
                      <a:pt x="184" y="139"/>
                    </a:lnTo>
                    <a:lnTo>
                      <a:pt x="184" y="0"/>
                    </a:lnTo>
                    <a:lnTo>
                      <a:pt x="0" y="0"/>
                    </a:lnTo>
                    <a:lnTo>
                      <a:pt x="0" y="139"/>
                    </a:lnTo>
                    <a:close/>
                    <a:moveTo>
                      <a:pt x="11" y="12"/>
                    </a:moveTo>
                    <a:lnTo>
                      <a:pt x="173" y="12"/>
                    </a:lnTo>
                    <a:lnTo>
                      <a:pt x="173" y="127"/>
                    </a:lnTo>
                    <a:lnTo>
                      <a:pt x="11" y="127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214" name="Rectangle 69"/>
              <p:cNvSpPr>
                <a:spLocks noChangeArrowheads="1"/>
              </p:cNvSpPr>
              <p:nvPr/>
            </p:nvSpPr>
            <p:spPr bwMode="auto">
              <a:xfrm>
                <a:off x="4319588" y="5402263"/>
                <a:ext cx="19050" cy="174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</p:grpSp>
      </p:grpSp>
      <p:grpSp>
        <p:nvGrpSpPr>
          <p:cNvPr id="218" name="Group 217"/>
          <p:cNvGrpSpPr/>
          <p:nvPr userDrawn="1"/>
        </p:nvGrpSpPr>
        <p:grpSpPr>
          <a:xfrm>
            <a:off x="11102978" y="3114863"/>
            <a:ext cx="738064" cy="738064"/>
            <a:chOff x="10583793" y="3706891"/>
            <a:chExt cx="1044644" cy="1044644"/>
          </a:xfrm>
        </p:grpSpPr>
        <p:sp>
          <p:nvSpPr>
            <p:cNvPr id="219" name="Oval 218"/>
            <p:cNvSpPr/>
            <p:nvPr userDrawn="1"/>
          </p:nvSpPr>
          <p:spPr bwMode="auto">
            <a:xfrm>
              <a:off x="10583793" y="3706891"/>
              <a:ext cx="1044644" cy="1044644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796" dirty="0">
                <a:solidFill>
                  <a:srgbClr val="505050"/>
                </a:solidFill>
              </a:endParaRPr>
            </a:p>
          </p:txBody>
        </p:sp>
        <p:sp>
          <p:nvSpPr>
            <p:cNvPr id="220" name="Freeform 70"/>
            <p:cNvSpPr>
              <a:spLocks noEditPoints="1"/>
            </p:cNvSpPr>
            <p:nvPr userDrawn="1"/>
          </p:nvSpPr>
          <p:spPr bwMode="auto">
            <a:xfrm>
              <a:off x="10828881" y="3980851"/>
              <a:ext cx="591279" cy="443459"/>
            </a:xfrm>
            <a:custGeom>
              <a:avLst/>
              <a:gdLst>
                <a:gd name="T0" fmla="*/ 161 w 184"/>
                <a:gd name="T1" fmla="*/ 0 h 138"/>
                <a:gd name="T2" fmla="*/ 23 w 184"/>
                <a:gd name="T3" fmla="*/ 0 h 138"/>
                <a:gd name="T4" fmla="*/ 23 w 184"/>
                <a:gd name="T5" fmla="*/ 87 h 138"/>
                <a:gd name="T6" fmla="*/ 0 w 184"/>
                <a:gd name="T7" fmla="*/ 127 h 138"/>
                <a:gd name="T8" fmla="*/ 0 w 184"/>
                <a:gd name="T9" fmla="*/ 138 h 138"/>
                <a:gd name="T10" fmla="*/ 184 w 184"/>
                <a:gd name="T11" fmla="*/ 138 h 138"/>
                <a:gd name="T12" fmla="*/ 184 w 184"/>
                <a:gd name="T13" fmla="*/ 127 h 138"/>
                <a:gd name="T14" fmla="*/ 161 w 184"/>
                <a:gd name="T15" fmla="*/ 87 h 138"/>
                <a:gd name="T16" fmla="*/ 161 w 184"/>
                <a:gd name="T17" fmla="*/ 0 h 138"/>
                <a:gd name="T18" fmla="*/ 150 w 184"/>
                <a:gd name="T19" fmla="*/ 81 h 138"/>
                <a:gd name="T20" fmla="*/ 34 w 184"/>
                <a:gd name="T21" fmla="*/ 81 h 138"/>
                <a:gd name="T22" fmla="*/ 34 w 184"/>
                <a:gd name="T23" fmla="*/ 12 h 138"/>
                <a:gd name="T24" fmla="*/ 150 w 184"/>
                <a:gd name="T25" fmla="*/ 12 h 138"/>
                <a:gd name="T26" fmla="*/ 150 w 184"/>
                <a:gd name="T27" fmla="*/ 81 h 138"/>
                <a:gd name="T28" fmla="*/ 170 w 184"/>
                <a:gd name="T29" fmla="*/ 127 h 138"/>
                <a:gd name="T30" fmla="*/ 13 w 184"/>
                <a:gd name="T31" fmla="*/ 127 h 138"/>
                <a:gd name="T32" fmla="*/ 33 w 184"/>
                <a:gd name="T33" fmla="*/ 92 h 138"/>
                <a:gd name="T34" fmla="*/ 151 w 184"/>
                <a:gd name="T35" fmla="*/ 92 h 138"/>
                <a:gd name="T36" fmla="*/ 170 w 184"/>
                <a:gd name="T37" fmla="*/ 12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138">
                  <a:moveTo>
                    <a:pt x="161" y="0"/>
                  </a:moveTo>
                  <a:lnTo>
                    <a:pt x="23" y="0"/>
                  </a:lnTo>
                  <a:lnTo>
                    <a:pt x="23" y="87"/>
                  </a:lnTo>
                  <a:lnTo>
                    <a:pt x="0" y="127"/>
                  </a:lnTo>
                  <a:lnTo>
                    <a:pt x="0" y="138"/>
                  </a:lnTo>
                  <a:lnTo>
                    <a:pt x="184" y="138"/>
                  </a:lnTo>
                  <a:lnTo>
                    <a:pt x="184" y="127"/>
                  </a:lnTo>
                  <a:lnTo>
                    <a:pt x="161" y="87"/>
                  </a:lnTo>
                  <a:lnTo>
                    <a:pt x="161" y="0"/>
                  </a:lnTo>
                  <a:close/>
                  <a:moveTo>
                    <a:pt x="150" y="81"/>
                  </a:moveTo>
                  <a:lnTo>
                    <a:pt x="34" y="81"/>
                  </a:lnTo>
                  <a:lnTo>
                    <a:pt x="34" y="12"/>
                  </a:lnTo>
                  <a:lnTo>
                    <a:pt x="150" y="12"/>
                  </a:lnTo>
                  <a:lnTo>
                    <a:pt x="150" y="81"/>
                  </a:lnTo>
                  <a:close/>
                  <a:moveTo>
                    <a:pt x="170" y="127"/>
                  </a:moveTo>
                  <a:lnTo>
                    <a:pt x="13" y="127"/>
                  </a:lnTo>
                  <a:lnTo>
                    <a:pt x="33" y="92"/>
                  </a:lnTo>
                  <a:lnTo>
                    <a:pt x="151" y="92"/>
                  </a:lnTo>
                  <a:lnTo>
                    <a:pt x="170" y="1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43" name="Group 242"/>
          <p:cNvGrpSpPr/>
          <p:nvPr userDrawn="1"/>
        </p:nvGrpSpPr>
        <p:grpSpPr>
          <a:xfrm>
            <a:off x="7789666" y="1454034"/>
            <a:ext cx="545564" cy="545562"/>
            <a:chOff x="8897994" y="3670079"/>
            <a:chExt cx="1081456" cy="1081456"/>
          </a:xfrm>
        </p:grpSpPr>
        <p:sp>
          <p:nvSpPr>
            <p:cNvPr id="244" name="Oval 243"/>
            <p:cNvSpPr/>
            <p:nvPr userDrawn="1"/>
          </p:nvSpPr>
          <p:spPr bwMode="auto">
            <a:xfrm>
              <a:off x="8897994" y="3670079"/>
              <a:ext cx="1081456" cy="1081456"/>
            </a:xfrm>
            <a:prstGeom prst="ellipse">
              <a:avLst/>
            </a:prstGeom>
            <a:solidFill>
              <a:srgbClr val="00BCF2">
                <a:alpha val="80000"/>
              </a:srgb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245" name="Freeform 102"/>
            <p:cNvSpPr>
              <a:spLocks noEditPoints="1"/>
            </p:cNvSpPr>
            <p:nvPr/>
          </p:nvSpPr>
          <p:spPr bwMode="auto">
            <a:xfrm>
              <a:off x="9223961" y="3924976"/>
              <a:ext cx="429523" cy="571661"/>
            </a:xfrm>
            <a:custGeom>
              <a:avLst/>
              <a:gdLst>
                <a:gd name="T0" fmla="*/ 0 w 139"/>
                <a:gd name="T1" fmla="*/ 185 h 185"/>
                <a:gd name="T2" fmla="*/ 116 w 139"/>
                <a:gd name="T3" fmla="*/ 185 h 185"/>
                <a:gd name="T4" fmla="*/ 116 w 139"/>
                <a:gd name="T5" fmla="*/ 162 h 185"/>
                <a:gd name="T6" fmla="*/ 139 w 139"/>
                <a:gd name="T7" fmla="*/ 162 h 185"/>
                <a:gd name="T8" fmla="*/ 139 w 139"/>
                <a:gd name="T9" fmla="*/ 35 h 185"/>
                <a:gd name="T10" fmla="*/ 104 w 139"/>
                <a:gd name="T11" fmla="*/ 0 h 185"/>
                <a:gd name="T12" fmla="*/ 24 w 139"/>
                <a:gd name="T13" fmla="*/ 0 h 185"/>
                <a:gd name="T14" fmla="*/ 24 w 139"/>
                <a:gd name="T15" fmla="*/ 23 h 185"/>
                <a:gd name="T16" fmla="*/ 0 w 139"/>
                <a:gd name="T17" fmla="*/ 23 h 185"/>
                <a:gd name="T18" fmla="*/ 0 w 139"/>
                <a:gd name="T19" fmla="*/ 185 h 185"/>
                <a:gd name="T20" fmla="*/ 123 w 139"/>
                <a:gd name="T21" fmla="*/ 35 h 185"/>
                <a:gd name="T22" fmla="*/ 104 w 139"/>
                <a:gd name="T23" fmla="*/ 35 h 185"/>
                <a:gd name="T24" fmla="*/ 104 w 139"/>
                <a:gd name="T25" fmla="*/ 17 h 185"/>
                <a:gd name="T26" fmla="*/ 123 w 139"/>
                <a:gd name="T27" fmla="*/ 35 h 185"/>
                <a:gd name="T28" fmla="*/ 35 w 139"/>
                <a:gd name="T29" fmla="*/ 11 h 185"/>
                <a:gd name="T30" fmla="*/ 93 w 139"/>
                <a:gd name="T31" fmla="*/ 11 h 185"/>
                <a:gd name="T32" fmla="*/ 93 w 139"/>
                <a:gd name="T33" fmla="*/ 46 h 185"/>
                <a:gd name="T34" fmla="*/ 127 w 139"/>
                <a:gd name="T35" fmla="*/ 46 h 185"/>
                <a:gd name="T36" fmla="*/ 127 w 139"/>
                <a:gd name="T37" fmla="*/ 150 h 185"/>
                <a:gd name="T38" fmla="*/ 35 w 139"/>
                <a:gd name="T39" fmla="*/ 150 h 185"/>
                <a:gd name="T40" fmla="*/ 35 w 139"/>
                <a:gd name="T41" fmla="*/ 11 h 185"/>
                <a:gd name="T42" fmla="*/ 12 w 139"/>
                <a:gd name="T43" fmla="*/ 35 h 185"/>
                <a:gd name="T44" fmla="*/ 24 w 139"/>
                <a:gd name="T45" fmla="*/ 35 h 185"/>
                <a:gd name="T46" fmla="*/ 24 w 139"/>
                <a:gd name="T47" fmla="*/ 162 h 185"/>
                <a:gd name="T48" fmla="*/ 104 w 139"/>
                <a:gd name="T49" fmla="*/ 162 h 185"/>
                <a:gd name="T50" fmla="*/ 104 w 139"/>
                <a:gd name="T51" fmla="*/ 173 h 185"/>
                <a:gd name="T52" fmla="*/ 12 w 139"/>
                <a:gd name="T53" fmla="*/ 173 h 185"/>
                <a:gd name="T54" fmla="*/ 12 w 139"/>
                <a:gd name="T55" fmla="*/ 3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185">
                  <a:moveTo>
                    <a:pt x="0" y="185"/>
                  </a:moveTo>
                  <a:lnTo>
                    <a:pt x="116" y="185"/>
                  </a:lnTo>
                  <a:lnTo>
                    <a:pt x="116" y="162"/>
                  </a:lnTo>
                  <a:lnTo>
                    <a:pt x="139" y="162"/>
                  </a:lnTo>
                  <a:lnTo>
                    <a:pt x="139" y="35"/>
                  </a:lnTo>
                  <a:lnTo>
                    <a:pt x="104" y="0"/>
                  </a:lnTo>
                  <a:lnTo>
                    <a:pt x="24" y="0"/>
                  </a:lnTo>
                  <a:lnTo>
                    <a:pt x="24" y="23"/>
                  </a:lnTo>
                  <a:lnTo>
                    <a:pt x="0" y="23"/>
                  </a:lnTo>
                  <a:lnTo>
                    <a:pt x="0" y="185"/>
                  </a:lnTo>
                  <a:close/>
                  <a:moveTo>
                    <a:pt x="123" y="35"/>
                  </a:moveTo>
                  <a:lnTo>
                    <a:pt x="104" y="35"/>
                  </a:lnTo>
                  <a:lnTo>
                    <a:pt x="104" y="17"/>
                  </a:lnTo>
                  <a:lnTo>
                    <a:pt x="123" y="35"/>
                  </a:lnTo>
                  <a:close/>
                  <a:moveTo>
                    <a:pt x="35" y="11"/>
                  </a:moveTo>
                  <a:lnTo>
                    <a:pt x="93" y="11"/>
                  </a:lnTo>
                  <a:lnTo>
                    <a:pt x="93" y="46"/>
                  </a:lnTo>
                  <a:lnTo>
                    <a:pt x="127" y="46"/>
                  </a:lnTo>
                  <a:lnTo>
                    <a:pt x="127" y="150"/>
                  </a:lnTo>
                  <a:lnTo>
                    <a:pt x="35" y="150"/>
                  </a:lnTo>
                  <a:lnTo>
                    <a:pt x="35" y="11"/>
                  </a:lnTo>
                  <a:close/>
                  <a:moveTo>
                    <a:pt x="12" y="35"/>
                  </a:moveTo>
                  <a:lnTo>
                    <a:pt x="24" y="35"/>
                  </a:lnTo>
                  <a:lnTo>
                    <a:pt x="24" y="162"/>
                  </a:lnTo>
                  <a:lnTo>
                    <a:pt x="104" y="162"/>
                  </a:lnTo>
                  <a:lnTo>
                    <a:pt x="104" y="173"/>
                  </a:lnTo>
                  <a:lnTo>
                    <a:pt x="12" y="173"/>
                  </a:lnTo>
                  <a:lnTo>
                    <a:pt x="1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49" name="Group 248"/>
          <p:cNvGrpSpPr/>
          <p:nvPr userDrawn="1"/>
        </p:nvGrpSpPr>
        <p:grpSpPr>
          <a:xfrm>
            <a:off x="9299695" y="888247"/>
            <a:ext cx="874616" cy="874616"/>
            <a:chOff x="8925021" y="1502075"/>
            <a:chExt cx="1081456" cy="1081456"/>
          </a:xfrm>
        </p:grpSpPr>
        <p:sp>
          <p:nvSpPr>
            <p:cNvPr id="250" name="Oval 249"/>
            <p:cNvSpPr/>
            <p:nvPr/>
          </p:nvSpPr>
          <p:spPr bwMode="auto">
            <a:xfrm>
              <a:off x="8925021" y="1502075"/>
              <a:ext cx="1081456" cy="1081456"/>
            </a:xfrm>
            <a:prstGeom prst="ellipse">
              <a:avLst/>
            </a:prstGeom>
            <a:solidFill>
              <a:schemeClr val="tx2"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251" name="Group 250"/>
            <p:cNvGrpSpPr/>
            <p:nvPr/>
          </p:nvGrpSpPr>
          <p:grpSpPr>
            <a:xfrm>
              <a:off x="9294975" y="1752600"/>
              <a:ext cx="341548" cy="544712"/>
              <a:chOff x="4237038" y="4275138"/>
              <a:chExt cx="184150" cy="293688"/>
            </a:xfrm>
            <a:solidFill>
              <a:schemeClr val="bg1"/>
            </a:solidFill>
          </p:grpSpPr>
          <p:sp>
            <p:nvSpPr>
              <p:cNvPr id="252" name="Freeform 66"/>
              <p:cNvSpPr>
                <a:spLocks noEditPoints="1"/>
              </p:cNvSpPr>
              <p:nvPr/>
            </p:nvSpPr>
            <p:spPr bwMode="auto">
              <a:xfrm>
                <a:off x="4237038" y="4275138"/>
                <a:ext cx="184150" cy="293688"/>
              </a:xfrm>
              <a:custGeom>
                <a:avLst/>
                <a:gdLst>
                  <a:gd name="T0" fmla="*/ 0 w 116"/>
                  <a:gd name="T1" fmla="*/ 185 h 185"/>
                  <a:gd name="T2" fmla="*/ 116 w 116"/>
                  <a:gd name="T3" fmla="*/ 185 h 185"/>
                  <a:gd name="T4" fmla="*/ 116 w 116"/>
                  <a:gd name="T5" fmla="*/ 0 h 185"/>
                  <a:gd name="T6" fmla="*/ 0 w 116"/>
                  <a:gd name="T7" fmla="*/ 0 h 185"/>
                  <a:gd name="T8" fmla="*/ 0 w 116"/>
                  <a:gd name="T9" fmla="*/ 185 h 185"/>
                  <a:gd name="T10" fmla="*/ 104 w 116"/>
                  <a:gd name="T11" fmla="*/ 127 h 185"/>
                  <a:gd name="T12" fmla="*/ 12 w 116"/>
                  <a:gd name="T13" fmla="*/ 127 h 185"/>
                  <a:gd name="T14" fmla="*/ 12 w 116"/>
                  <a:gd name="T15" fmla="*/ 35 h 185"/>
                  <a:gd name="T16" fmla="*/ 104 w 116"/>
                  <a:gd name="T17" fmla="*/ 35 h 185"/>
                  <a:gd name="T18" fmla="*/ 104 w 116"/>
                  <a:gd name="T19" fmla="*/ 127 h 185"/>
                  <a:gd name="T20" fmla="*/ 12 w 116"/>
                  <a:gd name="T21" fmla="*/ 138 h 185"/>
                  <a:gd name="T22" fmla="*/ 104 w 116"/>
                  <a:gd name="T23" fmla="*/ 138 h 185"/>
                  <a:gd name="T24" fmla="*/ 104 w 116"/>
                  <a:gd name="T25" fmla="*/ 173 h 185"/>
                  <a:gd name="T26" fmla="*/ 12 w 116"/>
                  <a:gd name="T27" fmla="*/ 173 h 185"/>
                  <a:gd name="T28" fmla="*/ 12 w 116"/>
                  <a:gd name="T29" fmla="*/ 138 h 185"/>
                  <a:gd name="T30" fmla="*/ 104 w 116"/>
                  <a:gd name="T31" fmla="*/ 23 h 185"/>
                  <a:gd name="T32" fmla="*/ 12 w 116"/>
                  <a:gd name="T33" fmla="*/ 23 h 185"/>
                  <a:gd name="T34" fmla="*/ 12 w 116"/>
                  <a:gd name="T35" fmla="*/ 11 h 185"/>
                  <a:gd name="T36" fmla="*/ 104 w 116"/>
                  <a:gd name="T37" fmla="*/ 11 h 185"/>
                  <a:gd name="T38" fmla="*/ 104 w 116"/>
                  <a:gd name="T39" fmla="*/ 2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6" h="185">
                    <a:moveTo>
                      <a:pt x="0" y="185"/>
                    </a:moveTo>
                    <a:lnTo>
                      <a:pt x="116" y="185"/>
                    </a:lnTo>
                    <a:lnTo>
                      <a:pt x="116" y="0"/>
                    </a:lnTo>
                    <a:lnTo>
                      <a:pt x="0" y="0"/>
                    </a:lnTo>
                    <a:lnTo>
                      <a:pt x="0" y="185"/>
                    </a:lnTo>
                    <a:close/>
                    <a:moveTo>
                      <a:pt x="104" y="127"/>
                    </a:moveTo>
                    <a:lnTo>
                      <a:pt x="12" y="127"/>
                    </a:lnTo>
                    <a:lnTo>
                      <a:pt x="12" y="35"/>
                    </a:lnTo>
                    <a:lnTo>
                      <a:pt x="104" y="35"/>
                    </a:lnTo>
                    <a:lnTo>
                      <a:pt x="104" y="127"/>
                    </a:lnTo>
                    <a:close/>
                    <a:moveTo>
                      <a:pt x="12" y="138"/>
                    </a:moveTo>
                    <a:lnTo>
                      <a:pt x="104" y="138"/>
                    </a:lnTo>
                    <a:lnTo>
                      <a:pt x="104" y="173"/>
                    </a:lnTo>
                    <a:lnTo>
                      <a:pt x="12" y="173"/>
                    </a:lnTo>
                    <a:lnTo>
                      <a:pt x="12" y="138"/>
                    </a:lnTo>
                    <a:close/>
                    <a:moveTo>
                      <a:pt x="104" y="23"/>
                    </a:moveTo>
                    <a:lnTo>
                      <a:pt x="12" y="23"/>
                    </a:lnTo>
                    <a:lnTo>
                      <a:pt x="12" y="11"/>
                    </a:lnTo>
                    <a:lnTo>
                      <a:pt x="104" y="11"/>
                    </a:lnTo>
                    <a:lnTo>
                      <a:pt x="104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253" name="Rectangle 67"/>
              <p:cNvSpPr>
                <a:spLocks noChangeArrowheads="1"/>
              </p:cNvSpPr>
              <p:nvPr/>
            </p:nvSpPr>
            <p:spPr bwMode="auto">
              <a:xfrm>
                <a:off x="4319588" y="4513263"/>
                <a:ext cx="19050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</p:grpSp>
      </p:grpSp>
      <p:sp>
        <p:nvSpPr>
          <p:cNvPr id="285" name="Oval 284"/>
          <p:cNvSpPr/>
          <p:nvPr userDrawn="1"/>
        </p:nvSpPr>
        <p:spPr bwMode="auto">
          <a:xfrm>
            <a:off x="5047080" y="401834"/>
            <a:ext cx="634086" cy="634086"/>
          </a:xfrm>
          <a:prstGeom prst="ellipse">
            <a:avLst/>
          </a:prstGeom>
          <a:solidFill>
            <a:schemeClr val="tx2">
              <a:alpha val="80000"/>
            </a:schemeClr>
          </a:solidFill>
          <a:ln w="3492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ctr"/>
          <a:lstStyle/>
          <a:p>
            <a:pPr algn="ctr" defTabSz="930137"/>
            <a:endParaRPr lang="en-US" sz="1833" kern="0" dirty="0">
              <a:solidFill>
                <a:srgbClr val="FFFFFF"/>
              </a:solidFill>
            </a:endParaRPr>
          </a:p>
        </p:txBody>
      </p:sp>
      <p:grpSp>
        <p:nvGrpSpPr>
          <p:cNvPr id="297" name="Group 296"/>
          <p:cNvGrpSpPr/>
          <p:nvPr userDrawn="1"/>
        </p:nvGrpSpPr>
        <p:grpSpPr>
          <a:xfrm>
            <a:off x="9360947" y="4842797"/>
            <a:ext cx="554918" cy="554918"/>
            <a:chOff x="4084637" y="1169326"/>
            <a:chExt cx="813555" cy="813555"/>
          </a:xfrm>
        </p:grpSpPr>
        <p:sp>
          <p:nvSpPr>
            <p:cNvPr id="298" name="Oval 297"/>
            <p:cNvSpPr/>
            <p:nvPr userDrawn="1"/>
          </p:nvSpPr>
          <p:spPr bwMode="auto">
            <a:xfrm>
              <a:off x="4084637" y="1169326"/>
              <a:ext cx="813555" cy="813555"/>
            </a:xfrm>
            <a:prstGeom prst="ellipse">
              <a:avLst/>
            </a:prstGeom>
            <a:solidFill>
              <a:schemeClr val="tx2"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299" name="Freeform 92"/>
            <p:cNvSpPr>
              <a:spLocks/>
            </p:cNvSpPr>
            <p:nvPr userDrawn="1"/>
          </p:nvSpPr>
          <p:spPr bwMode="auto">
            <a:xfrm>
              <a:off x="4305575" y="1414775"/>
              <a:ext cx="383900" cy="380700"/>
            </a:xfrm>
            <a:custGeom>
              <a:avLst/>
              <a:gdLst>
                <a:gd name="T0" fmla="*/ 3 w 121"/>
                <a:gd name="T1" fmla="*/ 91 h 120"/>
                <a:gd name="T2" fmla="*/ 87 w 121"/>
                <a:gd name="T3" fmla="*/ 83 h 120"/>
                <a:gd name="T4" fmla="*/ 109 w 121"/>
                <a:gd name="T5" fmla="*/ 30 h 120"/>
                <a:gd name="T6" fmla="*/ 121 w 121"/>
                <a:gd name="T7" fmla="*/ 17 h 120"/>
                <a:gd name="T8" fmla="*/ 109 w 121"/>
                <a:gd name="T9" fmla="*/ 20 h 120"/>
                <a:gd name="T10" fmla="*/ 118 w 121"/>
                <a:gd name="T11" fmla="*/ 7 h 120"/>
                <a:gd name="T12" fmla="*/ 103 w 121"/>
                <a:gd name="T13" fmla="*/ 13 h 120"/>
                <a:gd name="T14" fmla="*/ 75 w 121"/>
                <a:gd name="T15" fmla="*/ 7 h 120"/>
                <a:gd name="T16" fmla="*/ 60 w 121"/>
                <a:gd name="T17" fmla="*/ 34 h 120"/>
                <a:gd name="T18" fmla="*/ 12 w 121"/>
                <a:gd name="T19" fmla="*/ 9 h 120"/>
                <a:gd name="T20" fmla="*/ 18 w 121"/>
                <a:gd name="T21" fmla="*/ 41 h 120"/>
                <a:gd name="T22" fmla="*/ 8 w 121"/>
                <a:gd name="T23" fmla="*/ 39 h 120"/>
                <a:gd name="T24" fmla="*/ 26 w 121"/>
                <a:gd name="T25" fmla="*/ 63 h 120"/>
                <a:gd name="T26" fmla="*/ 16 w 121"/>
                <a:gd name="T27" fmla="*/ 64 h 120"/>
                <a:gd name="T28" fmla="*/ 38 w 121"/>
                <a:gd name="T29" fmla="*/ 80 h 120"/>
                <a:gd name="T30" fmla="*/ 3 w 121"/>
                <a:gd name="T31" fmla="*/ 9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1" h="120">
                  <a:moveTo>
                    <a:pt x="3" y="91"/>
                  </a:moveTo>
                  <a:cubicBezTo>
                    <a:pt x="3" y="91"/>
                    <a:pt x="46" y="120"/>
                    <a:pt x="87" y="83"/>
                  </a:cubicBezTo>
                  <a:cubicBezTo>
                    <a:pt x="105" y="68"/>
                    <a:pt x="110" y="48"/>
                    <a:pt x="109" y="30"/>
                  </a:cubicBezTo>
                  <a:cubicBezTo>
                    <a:pt x="109" y="30"/>
                    <a:pt x="120" y="22"/>
                    <a:pt x="121" y="17"/>
                  </a:cubicBezTo>
                  <a:cubicBezTo>
                    <a:pt x="121" y="17"/>
                    <a:pt x="114" y="20"/>
                    <a:pt x="109" y="20"/>
                  </a:cubicBezTo>
                  <a:cubicBezTo>
                    <a:pt x="109" y="20"/>
                    <a:pt x="118" y="13"/>
                    <a:pt x="118" y="7"/>
                  </a:cubicBezTo>
                  <a:cubicBezTo>
                    <a:pt x="118" y="7"/>
                    <a:pt x="110" y="11"/>
                    <a:pt x="103" y="13"/>
                  </a:cubicBezTo>
                  <a:cubicBezTo>
                    <a:pt x="103" y="13"/>
                    <a:pt x="89" y="0"/>
                    <a:pt x="75" y="7"/>
                  </a:cubicBezTo>
                  <a:cubicBezTo>
                    <a:pt x="61" y="14"/>
                    <a:pt x="60" y="25"/>
                    <a:pt x="60" y="34"/>
                  </a:cubicBezTo>
                  <a:cubicBezTo>
                    <a:pt x="60" y="34"/>
                    <a:pt x="30" y="33"/>
                    <a:pt x="12" y="9"/>
                  </a:cubicBezTo>
                  <a:cubicBezTo>
                    <a:pt x="12" y="9"/>
                    <a:pt x="0" y="27"/>
                    <a:pt x="18" y="41"/>
                  </a:cubicBezTo>
                  <a:cubicBezTo>
                    <a:pt x="18" y="41"/>
                    <a:pt x="14" y="42"/>
                    <a:pt x="8" y="39"/>
                  </a:cubicBezTo>
                  <a:cubicBezTo>
                    <a:pt x="8" y="39"/>
                    <a:pt x="6" y="58"/>
                    <a:pt x="26" y="63"/>
                  </a:cubicBezTo>
                  <a:cubicBezTo>
                    <a:pt x="26" y="63"/>
                    <a:pt x="19" y="64"/>
                    <a:pt x="16" y="64"/>
                  </a:cubicBezTo>
                  <a:cubicBezTo>
                    <a:pt x="16" y="64"/>
                    <a:pt x="20" y="79"/>
                    <a:pt x="38" y="80"/>
                  </a:cubicBezTo>
                  <a:cubicBezTo>
                    <a:pt x="38" y="80"/>
                    <a:pt x="29" y="92"/>
                    <a:pt x="3" y="91"/>
                  </a:cubicBezTo>
                  <a:close/>
                </a:path>
              </a:pathLst>
            </a:custGeom>
            <a:noFill/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89619" tIns="44810" rIns="89619" bIns="4481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60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7942141" y="161670"/>
            <a:ext cx="650746" cy="650746"/>
            <a:chOff x="7942140" y="161669"/>
            <a:chExt cx="650746" cy="650746"/>
          </a:xfrm>
        </p:grpSpPr>
        <p:sp>
          <p:nvSpPr>
            <p:cNvPr id="233" name="Oval 232"/>
            <p:cNvSpPr/>
            <p:nvPr userDrawn="1"/>
          </p:nvSpPr>
          <p:spPr bwMode="auto">
            <a:xfrm>
              <a:off x="7942140" y="161669"/>
              <a:ext cx="650746" cy="650746"/>
            </a:xfrm>
            <a:prstGeom prst="ellipse">
              <a:avLst/>
            </a:prstGeom>
            <a:solidFill>
              <a:srgbClr val="00BCF2">
                <a:alpha val="80000"/>
              </a:srgb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92" name="Freeform 13"/>
            <p:cNvSpPr>
              <a:spLocks noEditPoints="1"/>
            </p:cNvSpPr>
            <p:nvPr userDrawn="1"/>
          </p:nvSpPr>
          <p:spPr bwMode="auto">
            <a:xfrm>
              <a:off x="8102225" y="353590"/>
              <a:ext cx="330576" cy="226934"/>
            </a:xfrm>
            <a:custGeom>
              <a:avLst/>
              <a:gdLst>
                <a:gd name="T0" fmla="*/ 0 w 185"/>
                <a:gd name="T1" fmla="*/ 127 h 127"/>
                <a:gd name="T2" fmla="*/ 185 w 185"/>
                <a:gd name="T3" fmla="*/ 127 h 127"/>
                <a:gd name="T4" fmla="*/ 185 w 185"/>
                <a:gd name="T5" fmla="*/ 0 h 127"/>
                <a:gd name="T6" fmla="*/ 0 w 185"/>
                <a:gd name="T7" fmla="*/ 0 h 127"/>
                <a:gd name="T8" fmla="*/ 0 w 185"/>
                <a:gd name="T9" fmla="*/ 127 h 127"/>
                <a:gd name="T10" fmla="*/ 160 w 185"/>
                <a:gd name="T11" fmla="*/ 11 h 127"/>
                <a:gd name="T12" fmla="*/ 92 w 185"/>
                <a:gd name="T13" fmla="*/ 56 h 127"/>
                <a:gd name="T14" fmla="*/ 25 w 185"/>
                <a:gd name="T15" fmla="*/ 11 h 127"/>
                <a:gd name="T16" fmla="*/ 160 w 185"/>
                <a:gd name="T17" fmla="*/ 11 h 127"/>
                <a:gd name="T18" fmla="*/ 12 w 185"/>
                <a:gd name="T19" fmla="*/ 17 h 127"/>
                <a:gd name="T20" fmla="*/ 92 w 185"/>
                <a:gd name="T21" fmla="*/ 71 h 127"/>
                <a:gd name="T22" fmla="*/ 173 w 185"/>
                <a:gd name="T23" fmla="*/ 17 h 127"/>
                <a:gd name="T24" fmla="*/ 173 w 185"/>
                <a:gd name="T25" fmla="*/ 115 h 127"/>
                <a:gd name="T26" fmla="*/ 12 w 185"/>
                <a:gd name="T27" fmla="*/ 115 h 127"/>
                <a:gd name="T28" fmla="*/ 12 w 185"/>
                <a:gd name="T29" fmla="*/ 1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127">
                  <a:moveTo>
                    <a:pt x="0" y="127"/>
                  </a:moveTo>
                  <a:lnTo>
                    <a:pt x="185" y="127"/>
                  </a:lnTo>
                  <a:lnTo>
                    <a:pt x="185" y="0"/>
                  </a:lnTo>
                  <a:lnTo>
                    <a:pt x="0" y="0"/>
                  </a:lnTo>
                  <a:lnTo>
                    <a:pt x="0" y="127"/>
                  </a:lnTo>
                  <a:close/>
                  <a:moveTo>
                    <a:pt x="160" y="11"/>
                  </a:moveTo>
                  <a:lnTo>
                    <a:pt x="92" y="56"/>
                  </a:lnTo>
                  <a:lnTo>
                    <a:pt x="25" y="11"/>
                  </a:lnTo>
                  <a:lnTo>
                    <a:pt x="160" y="11"/>
                  </a:lnTo>
                  <a:close/>
                  <a:moveTo>
                    <a:pt x="12" y="17"/>
                  </a:moveTo>
                  <a:lnTo>
                    <a:pt x="92" y="71"/>
                  </a:lnTo>
                  <a:lnTo>
                    <a:pt x="173" y="17"/>
                  </a:lnTo>
                  <a:lnTo>
                    <a:pt x="173" y="115"/>
                  </a:lnTo>
                  <a:lnTo>
                    <a:pt x="12" y="115"/>
                  </a:lnTo>
                  <a:lnTo>
                    <a:pt x="12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6313389" y="812415"/>
            <a:ext cx="914400" cy="914400"/>
            <a:chOff x="6313389" y="812415"/>
            <a:chExt cx="914400" cy="914400"/>
          </a:xfrm>
        </p:grpSpPr>
        <p:sp>
          <p:nvSpPr>
            <p:cNvPr id="216" name="Oval 215"/>
            <p:cNvSpPr/>
            <p:nvPr/>
          </p:nvSpPr>
          <p:spPr bwMode="auto">
            <a:xfrm>
              <a:off x="6313389" y="812415"/>
              <a:ext cx="914400" cy="914400"/>
            </a:xfrm>
            <a:prstGeom prst="ellipse">
              <a:avLst/>
            </a:prstGeom>
            <a:solidFill>
              <a:schemeClr val="tx2"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98" name="Freeform 9"/>
            <p:cNvSpPr>
              <a:spLocks noEditPoints="1"/>
            </p:cNvSpPr>
            <p:nvPr userDrawn="1"/>
          </p:nvSpPr>
          <p:spPr bwMode="auto">
            <a:xfrm>
              <a:off x="6526957" y="1077553"/>
              <a:ext cx="466774" cy="358024"/>
            </a:xfrm>
            <a:custGeom>
              <a:avLst/>
              <a:gdLst>
                <a:gd name="T0" fmla="*/ 0 w 115"/>
                <a:gd name="T1" fmla="*/ 9 h 88"/>
                <a:gd name="T2" fmla="*/ 115 w 115"/>
                <a:gd name="T3" fmla="*/ 0 h 88"/>
                <a:gd name="T4" fmla="*/ 98 w 115"/>
                <a:gd name="T5" fmla="*/ 3 h 88"/>
                <a:gd name="T6" fmla="*/ 94 w 115"/>
                <a:gd name="T7" fmla="*/ 6 h 88"/>
                <a:gd name="T8" fmla="*/ 98 w 115"/>
                <a:gd name="T9" fmla="*/ 3 h 88"/>
                <a:gd name="T10" fmla="*/ 101 w 115"/>
                <a:gd name="T11" fmla="*/ 3 h 88"/>
                <a:gd name="T12" fmla="*/ 105 w 115"/>
                <a:gd name="T13" fmla="*/ 6 h 88"/>
                <a:gd name="T14" fmla="*/ 112 w 115"/>
                <a:gd name="T15" fmla="*/ 3 h 88"/>
                <a:gd name="T16" fmla="*/ 108 w 115"/>
                <a:gd name="T17" fmla="*/ 6 h 88"/>
                <a:gd name="T18" fmla="*/ 112 w 115"/>
                <a:gd name="T19" fmla="*/ 3 h 88"/>
                <a:gd name="T20" fmla="*/ 115 w 115"/>
                <a:gd name="T21" fmla="*/ 88 h 88"/>
                <a:gd name="T22" fmla="*/ 0 w 115"/>
                <a:gd name="T23" fmla="*/ 13 h 88"/>
                <a:gd name="T24" fmla="*/ 108 w 115"/>
                <a:gd name="T25" fmla="*/ 20 h 88"/>
                <a:gd name="T26" fmla="*/ 7 w 115"/>
                <a:gd name="T27" fmla="*/ 81 h 88"/>
                <a:gd name="T28" fmla="*/ 108 w 115"/>
                <a:gd name="T29" fmla="*/ 20 h 88"/>
                <a:gd name="T30" fmla="*/ 54 w 115"/>
                <a:gd name="T31" fmla="*/ 31 h 88"/>
                <a:gd name="T32" fmla="*/ 49 w 115"/>
                <a:gd name="T33" fmla="*/ 50 h 88"/>
                <a:gd name="T34" fmla="*/ 49 w 115"/>
                <a:gd name="T35" fmla="*/ 31 h 88"/>
                <a:gd name="T36" fmla="*/ 34 w 115"/>
                <a:gd name="T37" fmla="*/ 34 h 88"/>
                <a:gd name="T38" fmla="*/ 30 w 115"/>
                <a:gd name="T39" fmla="*/ 50 h 88"/>
                <a:gd name="T40" fmla="*/ 30 w 115"/>
                <a:gd name="T41" fmla="*/ 34 h 88"/>
                <a:gd name="T42" fmla="*/ 28 w 115"/>
                <a:gd name="T43" fmla="*/ 43 h 88"/>
                <a:gd name="T44" fmla="*/ 23 w 115"/>
                <a:gd name="T45" fmla="*/ 50 h 88"/>
                <a:gd name="T46" fmla="*/ 23 w 115"/>
                <a:gd name="T47" fmla="*/ 43 h 88"/>
                <a:gd name="T48" fmla="*/ 41 w 115"/>
                <a:gd name="T49" fmla="*/ 37 h 88"/>
                <a:gd name="T50" fmla="*/ 36 w 115"/>
                <a:gd name="T51" fmla="*/ 50 h 88"/>
                <a:gd name="T52" fmla="*/ 36 w 115"/>
                <a:gd name="T53" fmla="*/ 37 h 88"/>
                <a:gd name="T54" fmla="*/ 47 w 115"/>
                <a:gd name="T55" fmla="*/ 46 h 88"/>
                <a:gd name="T56" fmla="*/ 42 w 115"/>
                <a:gd name="T57" fmla="*/ 50 h 88"/>
                <a:gd name="T58" fmla="*/ 42 w 115"/>
                <a:gd name="T59" fmla="*/ 46 h 88"/>
                <a:gd name="T60" fmla="*/ 62 w 115"/>
                <a:gd name="T61" fmla="*/ 52 h 88"/>
                <a:gd name="T62" fmla="*/ 76 w 115"/>
                <a:gd name="T63" fmla="*/ 52 h 88"/>
                <a:gd name="T64" fmla="*/ 76 w 115"/>
                <a:gd name="T65" fmla="*/ 66 h 88"/>
                <a:gd name="T66" fmla="*/ 80 w 115"/>
                <a:gd name="T67" fmla="*/ 35 h 88"/>
                <a:gd name="T68" fmla="*/ 80 w 115"/>
                <a:gd name="T69" fmla="*/ 50 h 88"/>
                <a:gd name="T70" fmla="*/ 52 w 115"/>
                <a:gd name="T71" fmla="*/ 59 h 88"/>
                <a:gd name="T72" fmla="*/ 27 w 115"/>
                <a:gd name="T73" fmla="*/ 57 h 88"/>
                <a:gd name="T74" fmla="*/ 24 w 115"/>
                <a:gd name="T75" fmla="*/ 69 h 88"/>
                <a:gd name="T76" fmla="*/ 24 w 115"/>
                <a:gd name="T77" fmla="*/ 66 h 88"/>
                <a:gd name="T78" fmla="*/ 24 w 115"/>
                <a:gd name="T79" fmla="*/ 69 h 88"/>
                <a:gd name="T80" fmla="*/ 23 w 115"/>
                <a:gd name="T81" fmla="*/ 63 h 88"/>
                <a:gd name="T82" fmla="*/ 25 w 115"/>
                <a:gd name="T83" fmla="*/ 63 h 88"/>
                <a:gd name="T84" fmla="*/ 24 w 115"/>
                <a:gd name="T85" fmla="*/ 59 h 88"/>
                <a:gd name="T86" fmla="*/ 24 w 115"/>
                <a:gd name="T87" fmla="*/ 57 h 88"/>
                <a:gd name="T88" fmla="*/ 24 w 115"/>
                <a:gd name="T89" fmla="*/ 59 h 88"/>
                <a:gd name="T90" fmla="*/ 27 w 115"/>
                <a:gd name="T91" fmla="*/ 69 h 88"/>
                <a:gd name="T92" fmla="*/ 50 w 115"/>
                <a:gd name="T93" fmla="*/ 66 h 88"/>
                <a:gd name="T94" fmla="*/ 54 w 115"/>
                <a:gd name="T95" fmla="*/ 64 h 88"/>
                <a:gd name="T96" fmla="*/ 27 w 115"/>
                <a:gd name="T97" fmla="*/ 62 h 88"/>
                <a:gd name="T98" fmla="*/ 54 w 115"/>
                <a:gd name="T99" fmla="*/ 6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5" h="88">
                  <a:moveTo>
                    <a:pt x="115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5" y="0"/>
                    <a:pt x="115" y="0"/>
                    <a:pt x="115" y="0"/>
                  </a:cubicBezTo>
                  <a:lnTo>
                    <a:pt x="115" y="9"/>
                  </a:lnTo>
                  <a:close/>
                  <a:moveTo>
                    <a:pt x="98" y="3"/>
                  </a:moveTo>
                  <a:cubicBezTo>
                    <a:pt x="94" y="3"/>
                    <a:pt x="94" y="3"/>
                    <a:pt x="94" y="3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3"/>
                  </a:lnTo>
                  <a:close/>
                  <a:moveTo>
                    <a:pt x="105" y="3"/>
                  </a:moveTo>
                  <a:cubicBezTo>
                    <a:pt x="101" y="3"/>
                    <a:pt x="101" y="3"/>
                    <a:pt x="101" y="3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5" y="6"/>
                    <a:pt x="105" y="6"/>
                    <a:pt x="105" y="6"/>
                  </a:cubicBezTo>
                  <a:lnTo>
                    <a:pt x="105" y="3"/>
                  </a:lnTo>
                  <a:close/>
                  <a:moveTo>
                    <a:pt x="112" y="3"/>
                  </a:moveTo>
                  <a:cubicBezTo>
                    <a:pt x="108" y="3"/>
                    <a:pt x="108" y="3"/>
                    <a:pt x="108" y="3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12" y="6"/>
                    <a:pt x="112" y="6"/>
                    <a:pt x="112" y="6"/>
                  </a:cubicBezTo>
                  <a:lnTo>
                    <a:pt x="112" y="3"/>
                  </a:lnTo>
                  <a:close/>
                  <a:moveTo>
                    <a:pt x="115" y="13"/>
                  </a:moveTo>
                  <a:cubicBezTo>
                    <a:pt x="115" y="88"/>
                    <a:pt x="115" y="88"/>
                    <a:pt x="115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3"/>
                    <a:pt x="0" y="13"/>
                    <a:pt x="0" y="13"/>
                  </a:cubicBezTo>
                  <a:lnTo>
                    <a:pt x="115" y="13"/>
                  </a:lnTo>
                  <a:close/>
                  <a:moveTo>
                    <a:pt x="108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108" y="81"/>
                    <a:pt x="108" y="81"/>
                    <a:pt x="108" y="81"/>
                  </a:cubicBezTo>
                  <a:lnTo>
                    <a:pt x="108" y="20"/>
                  </a:lnTo>
                  <a:close/>
                  <a:moveTo>
                    <a:pt x="49" y="31"/>
                  </a:moveTo>
                  <a:cubicBezTo>
                    <a:pt x="54" y="31"/>
                    <a:pt x="54" y="31"/>
                    <a:pt x="54" y="31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lose/>
                  <a:moveTo>
                    <a:pt x="30" y="34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4"/>
                    <a:pt x="30" y="34"/>
                    <a:pt x="30" y="34"/>
                  </a:cubicBezTo>
                  <a:close/>
                  <a:moveTo>
                    <a:pt x="23" y="43"/>
                  </a:moveTo>
                  <a:cubicBezTo>
                    <a:pt x="28" y="43"/>
                    <a:pt x="28" y="43"/>
                    <a:pt x="28" y="43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3"/>
                    <a:pt x="23" y="43"/>
                    <a:pt x="23" y="43"/>
                  </a:cubicBezTo>
                  <a:close/>
                  <a:moveTo>
                    <a:pt x="36" y="37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lose/>
                  <a:moveTo>
                    <a:pt x="42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lose/>
                  <a:moveTo>
                    <a:pt x="76" y="66"/>
                  </a:moveTo>
                  <a:cubicBezTo>
                    <a:pt x="69" y="66"/>
                    <a:pt x="62" y="60"/>
                    <a:pt x="62" y="52"/>
                  </a:cubicBezTo>
                  <a:cubicBezTo>
                    <a:pt x="62" y="44"/>
                    <a:pt x="69" y="38"/>
                    <a:pt x="76" y="38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1" y="60"/>
                    <a:pt x="84" y="66"/>
                    <a:pt x="76" y="66"/>
                  </a:cubicBezTo>
                  <a:close/>
                  <a:moveTo>
                    <a:pt x="80" y="50"/>
                  </a:moveTo>
                  <a:cubicBezTo>
                    <a:pt x="80" y="50"/>
                    <a:pt x="80" y="50"/>
                    <a:pt x="80" y="35"/>
                  </a:cubicBezTo>
                  <a:cubicBezTo>
                    <a:pt x="88" y="35"/>
                    <a:pt x="94" y="42"/>
                    <a:pt x="94" y="50"/>
                  </a:cubicBezTo>
                  <a:cubicBezTo>
                    <a:pt x="94" y="50"/>
                    <a:pt x="94" y="50"/>
                    <a:pt x="80" y="50"/>
                  </a:cubicBezTo>
                  <a:close/>
                  <a:moveTo>
                    <a:pt x="52" y="57"/>
                  </a:moveTo>
                  <a:cubicBezTo>
                    <a:pt x="52" y="57"/>
                    <a:pt x="52" y="57"/>
                    <a:pt x="52" y="59"/>
                  </a:cubicBezTo>
                  <a:cubicBezTo>
                    <a:pt x="52" y="59"/>
                    <a:pt x="41" y="59"/>
                    <a:pt x="27" y="59"/>
                  </a:cubicBezTo>
                  <a:cubicBezTo>
                    <a:pt x="27" y="59"/>
                    <a:pt x="27" y="59"/>
                    <a:pt x="27" y="57"/>
                  </a:cubicBezTo>
                  <a:cubicBezTo>
                    <a:pt x="27" y="57"/>
                    <a:pt x="38" y="57"/>
                    <a:pt x="52" y="57"/>
                  </a:cubicBezTo>
                  <a:close/>
                  <a:moveTo>
                    <a:pt x="24" y="69"/>
                  </a:moveTo>
                  <a:cubicBezTo>
                    <a:pt x="24" y="69"/>
                    <a:pt x="23" y="68"/>
                    <a:pt x="23" y="68"/>
                  </a:cubicBezTo>
                  <a:cubicBezTo>
                    <a:pt x="23" y="67"/>
                    <a:pt x="24" y="66"/>
                    <a:pt x="24" y="66"/>
                  </a:cubicBezTo>
                  <a:cubicBezTo>
                    <a:pt x="25" y="66"/>
                    <a:pt x="25" y="67"/>
                    <a:pt x="25" y="68"/>
                  </a:cubicBezTo>
                  <a:cubicBezTo>
                    <a:pt x="25" y="68"/>
                    <a:pt x="25" y="69"/>
                    <a:pt x="24" y="69"/>
                  </a:cubicBezTo>
                  <a:close/>
                  <a:moveTo>
                    <a:pt x="24" y="64"/>
                  </a:moveTo>
                  <a:cubicBezTo>
                    <a:pt x="24" y="64"/>
                    <a:pt x="23" y="64"/>
                    <a:pt x="23" y="63"/>
                  </a:cubicBezTo>
                  <a:cubicBezTo>
                    <a:pt x="23" y="62"/>
                    <a:pt x="24" y="62"/>
                    <a:pt x="24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5" y="64"/>
                    <a:pt x="25" y="64"/>
                    <a:pt x="24" y="64"/>
                  </a:cubicBezTo>
                  <a:close/>
                  <a:moveTo>
                    <a:pt x="24" y="59"/>
                  </a:moveTo>
                  <a:cubicBezTo>
                    <a:pt x="24" y="59"/>
                    <a:pt x="23" y="59"/>
                    <a:pt x="23" y="58"/>
                  </a:cubicBezTo>
                  <a:cubicBezTo>
                    <a:pt x="23" y="57"/>
                    <a:pt x="24" y="57"/>
                    <a:pt x="24" y="57"/>
                  </a:cubicBezTo>
                  <a:cubicBezTo>
                    <a:pt x="25" y="57"/>
                    <a:pt x="25" y="57"/>
                    <a:pt x="25" y="58"/>
                  </a:cubicBezTo>
                  <a:cubicBezTo>
                    <a:pt x="25" y="59"/>
                    <a:pt x="25" y="59"/>
                    <a:pt x="24" y="59"/>
                  </a:cubicBezTo>
                  <a:close/>
                  <a:moveTo>
                    <a:pt x="50" y="69"/>
                  </a:moveTo>
                  <a:cubicBezTo>
                    <a:pt x="38" y="69"/>
                    <a:pt x="27" y="69"/>
                    <a:pt x="27" y="69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39" y="66"/>
                    <a:pt x="50" y="66"/>
                    <a:pt x="50" y="66"/>
                  </a:cubicBezTo>
                  <a:cubicBezTo>
                    <a:pt x="50" y="69"/>
                    <a:pt x="50" y="69"/>
                    <a:pt x="50" y="69"/>
                  </a:cubicBezTo>
                  <a:close/>
                  <a:moveTo>
                    <a:pt x="54" y="64"/>
                  </a:moveTo>
                  <a:cubicBezTo>
                    <a:pt x="54" y="64"/>
                    <a:pt x="43" y="64"/>
                    <a:pt x="27" y="64"/>
                  </a:cubicBezTo>
                  <a:cubicBezTo>
                    <a:pt x="27" y="64"/>
                    <a:pt x="27" y="64"/>
                    <a:pt x="27" y="62"/>
                  </a:cubicBezTo>
                  <a:cubicBezTo>
                    <a:pt x="27" y="62"/>
                    <a:pt x="38" y="62"/>
                    <a:pt x="54" y="62"/>
                  </a:cubicBezTo>
                  <a:cubicBezTo>
                    <a:pt x="54" y="62"/>
                    <a:pt x="54" y="62"/>
                    <a:pt x="54" y="64"/>
                  </a:cubicBezTo>
                  <a:close/>
                </a:path>
              </a:pathLst>
            </a:custGeom>
            <a:solidFill>
              <a:schemeClr val="bg1"/>
            </a:solidFill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2981365" y="464587"/>
            <a:ext cx="1066799" cy="1066800"/>
            <a:chOff x="1951037" y="258755"/>
            <a:chExt cx="1066800" cy="1066800"/>
          </a:xfrm>
        </p:grpSpPr>
        <p:sp>
          <p:nvSpPr>
            <p:cNvPr id="230" name="Oval 229"/>
            <p:cNvSpPr/>
            <p:nvPr userDrawn="1"/>
          </p:nvSpPr>
          <p:spPr bwMode="auto">
            <a:xfrm>
              <a:off x="1951037" y="258755"/>
              <a:ext cx="1066800" cy="1066800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 rotWithShape="1">
            <a:blip r:embed="rId4"/>
            <a:srcRect r="77691"/>
            <a:stretch/>
          </p:blipFill>
          <p:spPr>
            <a:xfrm>
              <a:off x="2255725" y="535030"/>
              <a:ext cx="560878" cy="514250"/>
            </a:xfrm>
            <a:prstGeom prst="rect">
              <a:avLst/>
            </a:prstGeom>
          </p:spPr>
        </p:pic>
      </p:grpSp>
      <p:cxnSp>
        <p:nvCxnSpPr>
          <p:cNvPr id="118" name="Straight Connector 117"/>
          <p:cNvCxnSpPr/>
          <p:nvPr userDrawn="1"/>
        </p:nvCxnSpPr>
        <p:spPr>
          <a:xfrm flipV="1">
            <a:off x="8039100" y="2011682"/>
            <a:ext cx="30480" cy="669607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124" name="Straight Connector 123"/>
          <p:cNvCxnSpPr>
            <a:endCxn id="208" idx="7"/>
          </p:cNvCxnSpPr>
          <p:nvPr userDrawn="1"/>
        </p:nvCxnSpPr>
        <p:spPr>
          <a:xfrm flipH="1">
            <a:off x="9996080" y="1344169"/>
            <a:ext cx="995008" cy="1400259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cxnSp>
        <p:nvCxnSpPr>
          <p:cNvPr id="128" name="Straight Connector 127"/>
          <p:cNvCxnSpPr/>
          <p:nvPr userDrawn="1"/>
        </p:nvCxnSpPr>
        <p:spPr>
          <a:xfrm>
            <a:off x="10515600" y="4529138"/>
            <a:ext cx="547688" cy="476250"/>
          </a:xfrm>
          <a:prstGeom prst="line">
            <a:avLst/>
          </a:prstGeom>
          <a:noFill/>
          <a:ln w="38100" cap="rnd" cmpd="sng" algn="ctr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6241">
                  <a:schemeClr val="bg1">
                    <a:lumMod val="75000"/>
                  </a:schemeClr>
                </a:gs>
                <a:gs pos="52000">
                  <a:schemeClr val="bg1">
                    <a:lumMod val="75000"/>
                    <a:alpha val="60000"/>
                  </a:schemeClr>
                </a:gs>
              </a:gsLst>
              <a:lin ang="10800000" scaled="1"/>
              <a:tileRect/>
            </a:gradFill>
            <a:prstDash val="sysDot"/>
          </a:ln>
          <a:effectLst/>
        </p:spPr>
      </p:cxnSp>
      <p:grpSp>
        <p:nvGrpSpPr>
          <p:cNvPr id="27" name="Group 26"/>
          <p:cNvGrpSpPr/>
          <p:nvPr userDrawn="1"/>
        </p:nvGrpSpPr>
        <p:grpSpPr>
          <a:xfrm>
            <a:off x="10761186" y="365988"/>
            <a:ext cx="1042194" cy="1042194"/>
            <a:chOff x="10761186" y="365988"/>
            <a:chExt cx="1042194" cy="1042194"/>
          </a:xfrm>
        </p:grpSpPr>
        <p:sp>
          <p:nvSpPr>
            <p:cNvPr id="247" name="Oval 246"/>
            <p:cNvSpPr/>
            <p:nvPr userDrawn="1"/>
          </p:nvSpPr>
          <p:spPr bwMode="auto">
            <a:xfrm>
              <a:off x="10761186" y="365988"/>
              <a:ext cx="1042194" cy="1042194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21" name="Group 20"/>
            <p:cNvGrpSpPr/>
            <p:nvPr userDrawn="1"/>
          </p:nvGrpSpPr>
          <p:grpSpPr>
            <a:xfrm>
              <a:off x="10840980" y="566631"/>
              <a:ext cx="842968" cy="696311"/>
              <a:chOff x="10893773" y="601214"/>
              <a:chExt cx="758603" cy="626622"/>
            </a:xfrm>
          </p:grpSpPr>
          <p:sp>
            <p:nvSpPr>
              <p:cNvPr id="85" name="Freeform 84"/>
              <p:cNvSpPr>
                <a:spLocks noChangeAspect="1"/>
              </p:cNvSpPr>
              <p:nvPr userDrawn="1"/>
            </p:nvSpPr>
            <p:spPr bwMode="black">
              <a:xfrm>
                <a:off x="11114418" y="601214"/>
                <a:ext cx="315582" cy="378516"/>
              </a:xfrm>
              <a:custGeom>
                <a:avLst/>
                <a:gdLst>
                  <a:gd name="T0" fmla="*/ 1710 w 1710"/>
                  <a:gd name="T1" fmla="*/ 1880 h 2051"/>
                  <a:gd name="T2" fmla="*/ 1710 w 1710"/>
                  <a:gd name="T3" fmla="*/ 1880 h 2051"/>
                  <a:gd name="T4" fmla="*/ 1710 w 1710"/>
                  <a:gd name="T5" fmla="*/ 176 h 2051"/>
                  <a:gd name="T6" fmla="*/ 1101 w 1710"/>
                  <a:gd name="T7" fmla="*/ 0 h 2051"/>
                  <a:gd name="T8" fmla="*/ 3 w 1710"/>
                  <a:gd name="T9" fmla="*/ 413 h 2051"/>
                  <a:gd name="T10" fmla="*/ 0 w 1710"/>
                  <a:gd name="T11" fmla="*/ 413 h 2051"/>
                  <a:gd name="T12" fmla="*/ 0 w 1710"/>
                  <a:gd name="T13" fmla="*/ 1645 h 2051"/>
                  <a:gd name="T14" fmla="*/ 375 w 1710"/>
                  <a:gd name="T15" fmla="*/ 1498 h 2051"/>
                  <a:gd name="T16" fmla="*/ 375 w 1710"/>
                  <a:gd name="T17" fmla="*/ 496 h 2051"/>
                  <a:gd name="T18" fmla="*/ 1101 w 1710"/>
                  <a:gd name="T19" fmla="*/ 323 h 2051"/>
                  <a:gd name="T20" fmla="*/ 1101 w 1710"/>
                  <a:gd name="T21" fmla="*/ 1797 h 2051"/>
                  <a:gd name="T22" fmla="*/ 0 w 1710"/>
                  <a:gd name="T23" fmla="*/ 1645 h 2051"/>
                  <a:gd name="T24" fmla="*/ 1101 w 1710"/>
                  <a:gd name="T25" fmla="*/ 2051 h 2051"/>
                  <a:gd name="T26" fmla="*/ 1101 w 1710"/>
                  <a:gd name="T27" fmla="*/ 2051 h 2051"/>
                  <a:gd name="T28" fmla="*/ 1710 w 1710"/>
                  <a:gd name="T29" fmla="*/ 1882 h 2051"/>
                  <a:gd name="T30" fmla="*/ 1710 w 1710"/>
                  <a:gd name="T31" fmla="*/ 1880 h 2051"/>
                  <a:gd name="T32" fmla="*/ 1710 w 1710"/>
                  <a:gd name="T33" fmla="*/ 1880 h 2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10" h="2051">
                    <a:moveTo>
                      <a:pt x="1710" y="1880"/>
                    </a:moveTo>
                    <a:lnTo>
                      <a:pt x="1710" y="1880"/>
                    </a:lnTo>
                    <a:lnTo>
                      <a:pt x="1710" y="176"/>
                    </a:lnTo>
                    <a:lnTo>
                      <a:pt x="1101" y="0"/>
                    </a:lnTo>
                    <a:lnTo>
                      <a:pt x="3" y="413"/>
                    </a:lnTo>
                    <a:lnTo>
                      <a:pt x="0" y="413"/>
                    </a:lnTo>
                    <a:lnTo>
                      <a:pt x="0" y="1645"/>
                    </a:lnTo>
                    <a:lnTo>
                      <a:pt x="375" y="1498"/>
                    </a:lnTo>
                    <a:lnTo>
                      <a:pt x="375" y="496"/>
                    </a:lnTo>
                    <a:lnTo>
                      <a:pt x="1101" y="323"/>
                    </a:lnTo>
                    <a:lnTo>
                      <a:pt x="1101" y="1797"/>
                    </a:lnTo>
                    <a:lnTo>
                      <a:pt x="0" y="1645"/>
                    </a:lnTo>
                    <a:lnTo>
                      <a:pt x="1101" y="2051"/>
                    </a:lnTo>
                    <a:lnTo>
                      <a:pt x="1101" y="2051"/>
                    </a:lnTo>
                    <a:lnTo>
                      <a:pt x="1710" y="1882"/>
                    </a:lnTo>
                    <a:lnTo>
                      <a:pt x="1710" y="1880"/>
                    </a:lnTo>
                    <a:lnTo>
                      <a:pt x="1710" y="188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20" name="Rectangle 19"/>
              <p:cNvSpPr/>
              <p:nvPr userDrawn="1"/>
            </p:nvSpPr>
            <p:spPr>
              <a:xfrm>
                <a:off x="10893773" y="974009"/>
                <a:ext cx="758603" cy="2538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930945"/>
                <a:r>
                  <a:rPr lang="en-US" sz="1197" dirty="0">
                    <a:solidFill>
                      <a:srgbClr val="FFFFFF"/>
                    </a:solidFill>
                  </a:rPr>
                  <a:t>O365</a:t>
                </a:r>
              </a:p>
            </p:txBody>
          </p:sp>
        </p:grpSp>
      </p:grpSp>
      <p:grpSp>
        <p:nvGrpSpPr>
          <p:cNvPr id="204" name="Group 203"/>
          <p:cNvGrpSpPr/>
          <p:nvPr userDrawn="1"/>
        </p:nvGrpSpPr>
        <p:grpSpPr>
          <a:xfrm>
            <a:off x="9899228" y="3801903"/>
            <a:ext cx="778766" cy="778766"/>
            <a:chOff x="8588963" y="5676639"/>
            <a:chExt cx="1100126" cy="1100126"/>
          </a:xfrm>
        </p:grpSpPr>
        <p:sp>
          <p:nvSpPr>
            <p:cNvPr id="205" name="Oval 204"/>
            <p:cNvSpPr/>
            <p:nvPr userDrawn="1"/>
          </p:nvSpPr>
          <p:spPr bwMode="auto">
            <a:xfrm>
              <a:off x="8588963" y="5676639"/>
              <a:ext cx="1100126" cy="1100126"/>
            </a:xfrm>
            <a:prstGeom prst="ellipse">
              <a:avLst/>
            </a:prstGeom>
            <a:solidFill>
              <a:schemeClr val="tx2">
                <a:lumMod val="50000"/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206" name="Freeform 5"/>
            <p:cNvSpPr>
              <a:spLocks noChangeAspect="1" noEditPoints="1"/>
            </p:cNvSpPr>
            <p:nvPr/>
          </p:nvSpPr>
          <p:spPr bwMode="auto">
            <a:xfrm>
              <a:off x="8843539" y="5931510"/>
              <a:ext cx="590974" cy="533100"/>
            </a:xfrm>
            <a:custGeom>
              <a:avLst/>
              <a:gdLst>
                <a:gd name="T0" fmla="*/ 80 w 304"/>
                <a:gd name="T1" fmla="*/ 57 h 274"/>
                <a:gd name="T2" fmla="*/ 60 w 304"/>
                <a:gd name="T3" fmla="*/ 66 h 274"/>
                <a:gd name="T4" fmla="*/ 60 w 304"/>
                <a:gd name="T5" fmla="*/ 45 h 274"/>
                <a:gd name="T6" fmla="*/ 80 w 304"/>
                <a:gd name="T7" fmla="*/ 41 h 274"/>
                <a:gd name="T8" fmla="*/ 60 w 304"/>
                <a:gd name="T9" fmla="*/ 36 h 274"/>
                <a:gd name="T10" fmla="*/ 60 w 304"/>
                <a:gd name="T11" fmla="*/ 87 h 274"/>
                <a:gd name="T12" fmla="*/ 80 w 304"/>
                <a:gd name="T13" fmla="*/ 78 h 274"/>
                <a:gd name="T14" fmla="*/ 60 w 304"/>
                <a:gd name="T15" fmla="*/ 87 h 274"/>
                <a:gd name="T16" fmla="*/ 185 w 304"/>
                <a:gd name="T17" fmla="*/ 66 h 274"/>
                <a:gd name="T18" fmla="*/ 188 w 304"/>
                <a:gd name="T19" fmla="*/ 57 h 274"/>
                <a:gd name="T20" fmla="*/ 113 w 304"/>
                <a:gd name="T21" fmla="*/ 66 h 274"/>
                <a:gd name="T22" fmla="*/ 98 w 304"/>
                <a:gd name="T23" fmla="*/ 45 h 274"/>
                <a:gd name="T24" fmla="*/ 188 w 304"/>
                <a:gd name="T25" fmla="*/ 30 h 274"/>
                <a:gd name="T26" fmla="*/ 205 w 304"/>
                <a:gd name="T27" fmla="*/ 60 h 274"/>
                <a:gd name="T28" fmla="*/ 214 w 304"/>
                <a:gd name="T29" fmla="*/ 59 h 274"/>
                <a:gd name="T30" fmla="*/ 188 w 304"/>
                <a:gd name="T31" fmla="*/ 21 h 274"/>
                <a:gd name="T32" fmla="*/ 88 w 304"/>
                <a:gd name="T33" fmla="*/ 45 h 274"/>
                <a:gd name="T34" fmla="*/ 98 w 304"/>
                <a:gd name="T35" fmla="*/ 97 h 274"/>
                <a:gd name="T36" fmla="*/ 167 w 304"/>
                <a:gd name="T37" fmla="*/ 87 h 274"/>
                <a:gd name="T38" fmla="*/ 113 w 304"/>
                <a:gd name="T39" fmla="*/ 78 h 274"/>
                <a:gd name="T40" fmla="*/ 44 w 304"/>
                <a:gd name="T41" fmla="*/ 97 h 274"/>
                <a:gd name="T42" fmla="*/ 61 w 304"/>
                <a:gd name="T43" fmla="*/ 8 h 274"/>
                <a:gd name="T44" fmla="*/ 146 w 304"/>
                <a:gd name="T45" fmla="*/ 13 h 274"/>
                <a:gd name="T46" fmla="*/ 135 w 304"/>
                <a:gd name="T47" fmla="*/ 0 h 274"/>
                <a:gd name="T48" fmla="*/ 35 w 304"/>
                <a:gd name="T49" fmla="*/ 24 h 274"/>
                <a:gd name="T50" fmla="*/ 37 w 304"/>
                <a:gd name="T51" fmla="*/ 97 h 274"/>
                <a:gd name="T52" fmla="*/ 304 w 304"/>
                <a:gd name="T53" fmla="*/ 105 h 274"/>
                <a:gd name="T54" fmla="*/ 269 w 304"/>
                <a:gd name="T55" fmla="*/ 274 h 274"/>
                <a:gd name="T56" fmla="*/ 0 w 304"/>
                <a:gd name="T57" fmla="*/ 238 h 274"/>
                <a:gd name="T58" fmla="*/ 37 w 304"/>
                <a:gd name="T59" fmla="*/ 109 h 274"/>
                <a:gd name="T60" fmla="*/ 176 w 304"/>
                <a:gd name="T61" fmla="*/ 105 h 274"/>
                <a:gd name="T62" fmla="*/ 267 w 304"/>
                <a:gd name="T63" fmla="*/ 71 h 274"/>
                <a:gd name="T64" fmla="*/ 12 w 304"/>
                <a:gd name="T65" fmla="*/ 143 h 274"/>
                <a:gd name="T66" fmla="*/ 292 w 304"/>
                <a:gd name="T67" fmla="*/ 149 h 274"/>
                <a:gd name="T68" fmla="*/ 292 w 304"/>
                <a:gd name="T69" fmla="*/ 105 h 274"/>
                <a:gd name="T70" fmla="*/ 213 w 304"/>
                <a:gd name="T71" fmla="*/ 83 h 274"/>
                <a:gd name="T72" fmla="*/ 188 w 304"/>
                <a:gd name="T73" fmla="*/ 109 h 274"/>
                <a:gd name="T74" fmla="*/ 176 w 304"/>
                <a:gd name="T75" fmla="*/ 121 h 274"/>
                <a:gd name="T76" fmla="*/ 12 w 304"/>
                <a:gd name="T77" fmla="*/ 143 h 274"/>
                <a:gd name="T78" fmla="*/ 292 w 304"/>
                <a:gd name="T79" fmla="*/ 161 h 274"/>
                <a:gd name="T80" fmla="*/ 12 w 304"/>
                <a:gd name="T81" fmla="*/ 161 h 274"/>
                <a:gd name="T82" fmla="*/ 37 w 304"/>
                <a:gd name="T83" fmla="*/ 262 h 274"/>
                <a:gd name="T84" fmla="*/ 292 w 304"/>
                <a:gd name="T85" fmla="*/ 23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4" h="274">
                  <a:moveTo>
                    <a:pt x="60" y="57"/>
                  </a:moveTo>
                  <a:cubicBezTo>
                    <a:pt x="67" y="57"/>
                    <a:pt x="74" y="57"/>
                    <a:pt x="80" y="57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60" y="66"/>
                    <a:pt x="60" y="66"/>
                    <a:pt x="60" y="66"/>
                  </a:cubicBezTo>
                  <a:lnTo>
                    <a:pt x="60" y="57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80" y="45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40"/>
                    <a:pt x="80" y="38"/>
                    <a:pt x="80" y="36"/>
                  </a:cubicBezTo>
                  <a:cubicBezTo>
                    <a:pt x="74" y="36"/>
                    <a:pt x="68" y="36"/>
                    <a:pt x="60" y="36"/>
                  </a:cubicBezTo>
                  <a:lnTo>
                    <a:pt x="60" y="45"/>
                  </a:lnTo>
                  <a:close/>
                  <a:moveTo>
                    <a:pt x="60" y="87"/>
                  </a:moveTo>
                  <a:cubicBezTo>
                    <a:pt x="60" y="87"/>
                    <a:pt x="60" y="87"/>
                    <a:pt x="80" y="87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74" y="78"/>
                    <a:pt x="67" y="78"/>
                    <a:pt x="60" y="78"/>
                  </a:cubicBezTo>
                  <a:lnTo>
                    <a:pt x="60" y="87"/>
                  </a:lnTo>
                  <a:close/>
                  <a:moveTo>
                    <a:pt x="113" y="66"/>
                  </a:moveTo>
                  <a:cubicBezTo>
                    <a:pt x="113" y="66"/>
                    <a:pt x="114" y="66"/>
                    <a:pt x="185" y="66"/>
                  </a:cubicBezTo>
                  <a:cubicBezTo>
                    <a:pt x="186" y="65"/>
                    <a:pt x="187" y="65"/>
                    <a:pt x="188" y="64"/>
                  </a:cubicBezTo>
                  <a:cubicBezTo>
                    <a:pt x="188" y="63"/>
                    <a:pt x="188" y="61"/>
                    <a:pt x="188" y="57"/>
                  </a:cubicBezTo>
                  <a:cubicBezTo>
                    <a:pt x="188" y="57"/>
                    <a:pt x="188" y="57"/>
                    <a:pt x="113" y="57"/>
                  </a:cubicBezTo>
                  <a:lnTo>
                    <a:pt x="113" y="66"/>
                  </a:lnTo>
                  <a:close/>
                  <a:moveTo>
                    <a:pt x="98" y="97"/>
                  </a:moveTo>
                  <a:cubicBezTo>
                    <a:pt x="98" y="45"/>
                    <a:pt x="98" y="45"/>
                    <a:pt x="98" y="45"/>
                  </a:cubicBezTo>
                  <a:cubicBezTo>
                    <a:pt x="98" y="37"/>
                    <a:pt x="105" y="30"/>
                    <a:pt x="114" y="30"/>
                  </a:cubicBezTo>
                  <a:cubicBezTo>
                    <a:pt x="188" y="30"/>
                    <a:pt x="188" y="30"/>
                    <a:pt x="188" y="30"/>
                  </a:cubicBezTo>
                  <a:cubicBezTo>
                    <a:pt x="197" y="30"/>
                    <a:pt x="205" y="37"/>
                    <a:pt x="205" y="45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7" y="60"/>
                    <a:pt x="210" y="59"/>
                    <a:pt x="213" y="59"/>
                  </a:cubicBezTo>
                  <a:cubicBezTo>
                    <a:pt x="214" y="59"/>
                    <a:pt x="214" y="59"/>
                    <a:pt x="214" y="59"/>
                  </a:cubicBezTo>
                  <a:cubicBezTo>
                    <a:pt x="214" y="45"/>
                    <a:pt x="214" y="45"/>
                    <a:pt x="214" y="45"/>
                  </a:cubicBezTo>
                  <a:cubicBezTo>
                    <a:pt x="214" y="32"/>
                    <a:pt x="202" y="21"/>
                    <a:pt x="188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0" y="21"/>
                    <a:pt x="88" y="32"/>
                    <a:pt x="88" y="45"/>
                  </a:cubicBezTo>
                  <a:cubicBezTo>
                    <a:pt x="88" y="67"/>
                    <a:pt x="88" y="84"/>
                    <a:pt x="88" y="97"/>
                  </a:cubicBezTo>
                  <a:lnTo>
                    <a:pt x="98" y="97"/>
                  </a:lnTo>
                  <a:close/>
                  <a:moveTo>
                    <a:pt x="113" y="87"/>
                  </a:moveTo>
                  <a:cubicBezTo>
                    <a:pt x="113" y="87"/>
                    <a:pt x="114" y="87"/>
                    <a:pt x="167" y="87"/>
                  </a:cubicBezTo>
                  <a:cubicBezTo>
                    <a:pt x="168" y="84"/>
                    <a:pt x="170" y="81"/>
                    <a:pt x="171" y="78"/>
                  </a:cubicBezTo>
                  <a:cubicBezTo>
                    <a:pt x="161" y="78"/>
                    <a:pt x="143" y="78"/>
                    <a:pt x="113" y="78"/>
                  </a:cubicBezTo>
                  <a:lnTo>
                    <a:pt x="113" y="87"/>
                  </a:lnTo>
                  <a:close/>
                  <a:moveTo>
                    <a:pt x="44" y="97"/>
                  </a:moveTo>
                  <a:cubicBezTo>
                    <a:pt x="44" y="24"/>
                    <a:pt x="44" y="24"/>
                    <a:pt x="44" y="24"/>
                  </a:cubicBezTo>
                  <a:cubicBezTo>
                    <a:pt x="44" y="16"/>
                    <a:pt x="52" y="8"/>
                    <a:pt x="61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9" y="8"/>
                    <a:pt x="143" y="10"/>
                    <a:pt x="146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3" y="5"/>
                    <a:pt x="144" y="0"/>
                    <a:pt x="135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7" y="0"/>
                    <a:pt x="35" y="11"/>
                    <a:pt x="35" y="24"/>
                  </a:cubicBezTo>
                  <a:cubicBezTo>
                    <a:pt x="35" y="62"/>
                    <a:pt x="35" y="84"/>
                    <a:pt x="35" y="98"/>
                  </a:cubicBezTo>
                  <a:cubicBezTo>
                    <a:pt x="36" y="97"/>
                    <a:pt x="37" y="97"/>
                    <a:pt x="37" y="97"/>
                  </a:cubicBezTo>
                  <a:lnTo>
                    <a:pt x="44" y="97"/>
                  </a:lnTo>
                  <a:close/>
                  <a:moveTo>
                    <a:pt x="304" y="105"/>
                  </a:moveTo>
                  <a:cubicBezTo>
                    <a:pt x="304" y="230"/>
                    <a:pt x="304" y="237"/>
                    <a:pt x="304" y="238"/>
                  </a:cubicBezTo>
                  <a:cubicBezTo>
                    <a:pt x="304" y="257"/>
                    <a:pt x="291" y="274"/>
                    <a:pt x="269" y="274"/>
                  </a:cubicBezTo>
                  <a:cubicBezTo>
                    <a:pt x="37" y="274"/>
                    <a:pt x="37" y="274"/>
                    <a:pt x="37" y="274"/>
                  </a:cubicBezTo>
                  <a:cubicBezTo>
                    <a:pt x="16" y="274"/>
                    <a:pt x="0" y="257"/>
                    <a:pt x="0" y="238"/>
                  </a:cubicBezTo>
                  <a:cubicBezTo>
                    <a:pt x="0" y="180"/>
                    <a:pt x="0" y="154"/>
                    <a:pt x="0" y="143"/>
                  </a:cubicBezTo>
                  <a:cubicBezTo>
                    <a:pt x="0" y="124"/>
                    <a:pt x="16" y="109"/>
                    <a:pt x="37" y="109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89" y="71"/>
                    <a:pt x="213" y="71"/>
                  </a:cubicBezTo>
                  <a:cubicBezTo>
                    <a:pt x="255" y="71"/>
                    <a:pt x="265" y="71"/>
                    <a:pt x="267" y="71"/>
                  </a:cubicBezTo>
                  <a:cubicBezTo>
                    <a:pt x="289" y="71"/>
                    <a:pt x="304" y="84"/>
                    <a:pt x="304" y="105"/>
                  </a:cubicBezTo>
                  <a:close/>
                  <a:moveTo>
                    <a:pt x="12" y="143"/>
                  </a:moveTo>
                  <a:cubicBezTo>
                    <a:pt x="12" y="149"/>
                    <a:pt x="12" y="149"/>
                    <a:pt x="12" y="149"/>
                  </a:cubicBezTo>
                  <a:cubicBezTo>
                    <a:pt x="292" y="149"/>
                    <a:pt x="292" y="149"/>
                    <a:pt x="292" y="149"/>
                  </a:cubicBezTo>
                  <a:cubicBezTo>
                    <a:pt x="292" y="149"/>
                    <a:pt x="292" y="149"/>
                    <a:pt x="292" y="149"/>
                  </a:cubicBezTo>
                  <a:cubicBezTo>
                    <a:pt x="292" y="105"/>
                    <a:pt x="292" y="105"/>
                    <a:pt x="292" y="105"/>
                  </a:cubicBezTo>
                  <a:cubicBezTo>
                    <a:pt x="292" y="86"/>
                    <a:pt x="274" y="83"/>
                    <a:pt x="267" y="83"/>
                  </a:cubicBezTo>
                  <a:cubicBezTo>
                    <a:pt x="213" y="83"/>
                    <a:pt x="213" y="83"/>
                    <a:pt x="213" y="83"/>
                  </a:cubicBezTo>
                  <a:cubicBezTo>
                    <a:pt x="190" y="83"/>
                    <a:pt x="188" y="96"/>
                    <a:pt x="188" y="105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76" y="121"/>
                    <a:pt x="176" y="121"/>
                    <a:pt x="176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23" y="121"/>
                    <a:pt x="12" y="130"/>
                    <a:pt x="12" y="143"/>
                  </a:cubicBezTo>
                  <a:close/>
                  <a:moveTo>
                    <a:pt x="292" y="238"/>
                  </a:moveTo>
                  <a:cubicBezTo>
                    <a:pt x="292" y="161"/>
                    <a:pt x="292" y="161"/>
                    <a:pt x="292" y="161"/>
                  </a:cubicBezTo>
                  <a:cubicBezTo>
                    <a:pt x="292" y="161"/>
                    <a:pt x="292" y="161"/>
                    <a:pt x="292" y="161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2" y="238"/>
                    <a:pt x="12" y="238"/>
                    <a:pt x="12" y="238"/>
                  </a:cubicBezTo>
                  <a:cubicBezTo>
                    <a:pt x="12" y="250"/>
                    <a:pt x="22" y="262"/>
                    <a:pt x="37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85" y="262"/>
                    <a:pt x="292" y="250"/>
                    <a:pt x="292" y="23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0801"/>
              <a:endParaRPr lang="en-US" sz="1833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21" name="Group 220"/>
          <p:cNvGrpSpPr/>
          <p:nvPr userDrawn="1"/>
        </p:nvGrpSpPr>
        <p:grpSpPr>
          <a:xfrm>
            <a:off x="10952232" y="4842797"/>
            <a:ext cx="966280" cy="966280"/>
            <a:chOff x="10028237" y="5085083"/>
            <a:chExt cx="1295400" cy="1295400"/>
          </a:xfrm>
        </p:grpSpPr>
        <p:sp>
          <p:nvSpPr>
            <p:cNvPr id="222" name="Oval 221"/>
            <p:cNvSpPr/>
            <p:nvPr userDrawn="1"/>
          </p:nvSpPr>
          <p:spPr bwMode="auto">
            <a:xfrm>
              <a:off x="10028237" y="5085083"/>
              <a:ext cx="1295400" cy="12954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pic>
          <p:nvPicPr>
            <p:cNvPr id="223" name="Picture 222"/>
            <p:cNvPicPr>
              <a:picLocks noChangeAspect="1"/>
            </p:cNvPicPr>
            <p:nvPr userDrawn="1"/>
          </p:nvPicPr>
          <p:blipFill>
            <a:blip r:embed="rId5" cstate="email">
              <a:lum bright="10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292121" y="5424420"/>
              <a:ext cx="689126" cy="582784"/>
            </a:xfrm>
            <a:prstGeom prst="rect">
              <a:avLst/>
            </a:prstGeom>
          </p:spPr>
        </p:pic>
      </p:grpSp>
      <p:pic>
        <p:nvPicPr>
          <p:cNvPr id="79" name="Picture 78"/>
          <p:cNvPicPr>
            <a:picLocks noChangeAspect="1"/>
          </p:cNvPicPr>
          <p:nvPr userDrawn="1"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5164137" y="590550"/>
            <a:ext cx="393108" cy="216900"/>
          </a:xfrm>
          <a:prstGeom prst="rect">
            <a:avLst/>
          </a:prstGeom>
        </p:spPr>
      </p:pic>
      <p:grpSp>
        <p:nvGrpSpPr>
          <p:cNvPr id="224" name="Group 223"/>
          <p:cNvGrpSpPr/>
          <p:nvPr userDrawn="1"/>
        </p:nvGrpSpPr>
        <p:grpSpPr>
          <a:xfrm>
            <a:off x="7189143" y="2698443"/>
            <a:ext cx="1537188" cy="1537188"/>
            <a:chOff x="10180637" y="601662"/>
            <a:chExt cx="1295400" cy="1295400"/>
          </a:xfrm>
        </p:grpSpPr>
        <p:sp>
          <p:nvSpPr>
            <p:cNvPr id="225" name="Oval 224"/>
            <p:cNvSpPr/>
            <p:nvPr userDrawn="1"/>
          </p:nvSpPr>
          <p:spPr bwMode="auto">
            <a:xfrm>
              <a:off x="10180637" y="601662"/>
              <a:ext cx="1295400" cy="1295400"/>
            </a:xfrm>
            <a:prstGeom prst="ellipse">
              <a:avLst/>
            </a:prstGeom>
            <a:solidFill>
              <a:schemeClr val="tx2">
                <a:alpha val="80000"/>
              </a:scheme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226" name="Group 225"/>
            <p:cNvGrpSpPr/>
            <p:nvPr userDrawn="1"/>
          </p:nvGrpSpPr>
          <p:grpSpPr>
            <a:xfrm>
              <a:off x="10558144" y="895344"/>
              <a:ext cx="540386" cy="601630"/>
              <a:chOff x="3262313" y="582613"/>
              <a:chExt cx="238125" cy="265113"/>
            </a:xfrm>
            <a:solidFill>
              <a:schemeClr val="bg1"/>
            </a:solidFill>
          </p:grpSpPr>
          <p:sp>
            <p:nvSpPr>
              <p:cNvPr id="227" name="Freeform 81"/>
              <p:cNvSpPr>
                <a:spLocks/>
              </p:cNvSpPr>
              <p:nvPr userDrawn="1"/>
            </p:nvSpPr>
            <p:spPr bwMode="auto">
              <a:xfrm>
                <a:off x="3298826" y="582613"/>
                <a:ext cx="165100" cy="153988"/>
              </a:xfrm>
              <a:custGeom>
                <a:avLst/>
                <a:gdLst>
                  <a:gd name="T0" fmla="*/ 8 w 72"/>
                  <a:gd name="T1" fmla="*/ 36 h 67"/>
                  <a:gd name="T2" fmla="*/ 36 w 72"/>
                  <a:gd name="T3" fmla="*/ 8 h 67"/>
                  <a:gd name="T4" fmla="*/ 64 w 72"/>
                  <a:gd name="T5" fmla="*/ 36 h 67"/>
                  <a:gd name="T6" fmla="*/ 36 w 72"/>
                  <a:gd name="T7" fmla="*/ 64 h 67"/>
                  <a:gd name="T8" fmla="*/ 54 w 72"/>
                  <a:gd name="T9" fmla="*/ 67 h 67"/>
                  <a:gd name="T10" fmla="*/ 72 w 72"/>
                  <a:gd name="T11" fmla="*/ 36 h 67"/>
                  <a:gd name="T12" fmla="*/ 36 w 72"/>
                  <a:gd name="T13" fmla="*/ 0 h 67"/>
                  <a:gd name="T14" fmla="*/ 0 w 72"/>
                  <a:gd name="T15" fmla="*/ 36 h 67"/>
                  <a:gd name="T16" fmla="*/ 18 w 72"/>
                  <a:gd name="T17" fmla="*/ 67 h 67"/>
                  <a:gd name="T18" fmla="*/ 36 w 72"/>
                  <a:gd name="T19" fmla="*/ 64 h 67"/>
                  <a:gd name="T20" fmla="*/ 8 w 72"/>
                  <a:gd name="T21" fmla="*/ 3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7">
                    <a:moveTo>
                      <a:pt x="8" y="36"/>
                    </a:moveTo>
                    <a:cubicBezTo>
                      <a:pt x="8" y="21"/>
                      <a:pt x="21" y="8"/>
                      <a:pt x="36" y="8"/>
                    </a:cubicBezTo>
                    <a:cubicBezTo>
                      <a:pt x="51" y="8"/>
                      <a:pt x="64" y="21"/>
                      <a:pt x="64" y="36"/>
                    </a:cubicBezTo>
                    <a:cubicBezTo>
                      <a:pt x="64" y="52"/>
                      <a:pt x="51" y="64"/>
                      <a:pt x="36" y="64"/>
                    </a:cubicBezTo>
                    <a:cubicBezTo>
                      <a:pt x="42" y="64"/>
                      <a:pt x="48" y="65"/>
                      <a:pt x="54" y="67"/>
                    </a:cubicBezTo>
                    <a:cubicBezTo>
                      <a:pt x="65" y="61"/>
                      <a:pt x="72" y="50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50"/>
                      <a:pt x="7" y="61"/>
                      <a:pt x="18" y="67"/>
                    </a:cubicBezTo>
                    <a:cubicBezTo>
                      <a:pt x="24" y="65"/>
                      <a:pt x="30" y="64"/>
                      <a:pt x="36" y="64"/>
                    </a:cubicBezTo>
                    <a:cubicBezTo>
                      <a:pt x="21" y="64"/>
                      <a:pt x="8" y="52"/>
                      <a:pt x="8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228" name="Freeform 82"/>
              <p:cNvSpPr>
                <a:spLocks/>
              </p:cNvSpPr>
              <p:nvPr userDrawn="1"/>
            </p:nvSpPr>
            <p:spPr bwMode="auto">
              <a:xfrm>
                <a:off x="3262313" y="728663"/>
                <a:ext cx="238125" cy="119063"/>
              </a:xfrm>
              <a:custGeom>
                <a:avLst/>
                <a:gdLst>
                  <a:gd name="T0" fmla="*/ 52 w 104"/>
                  <a:gd name="T1" fmla="*/ 8 h 52"/>
                  <a:gd name="T2" fmla="*/ 96 w 104"/>
                  <a:gd name="T3" fmla="*/ 52 h 52"/>
                  <a:gd name="T4" fmla="*/ 104 w 104"/>
                  <a:gd name="T5" fmla="*/ 52 h 52"/>
                  <a:gd name="T6" fmla="*/ 70 w 104"/>
                  <a:gd name="T7" fmla="*/ 3 h 52"/>
                  <a:gd name="T8" fmla="*/ 52 w 104"/>
                  <a:gd name="T9" fmla="*/ 0 h 52"/>
                  <a:gd name="T10" fmla="*/ 34 w 104"/>
                  <a:gd name="T11" fmla="*/ 3 h 52"/>
                  <a:gd name="T12" fmla="*/ 0 w 104"/>
                  <a:gd name="T13" fmla="*/ 52 h 52"/>
                  <a:gd name="T14" fmla="*/ 8 w 104"/>
                  <a:gd name="T15" fmla="*/ 52 h 52"/>
                  <a:gd name="T16" fmla="*/ 52 w 104"/>
                  <a:gd name="T17" fmla="*/ 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4" h="52">
                    <a:moveTo>
                      <a:pt x="52" y="8"/>
                    </a:moveTo>
                    <a:cubicBezTo>
                      <a:pt x="76" y="8"/>
                      <a:pt x="96" y="28"/>
                      <a:pt x="96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30"/>
                      <a:pt x="90" y="11"/>
                      <a:pt x="70" y="3"/>
                    </a:cubicBezTo>
                    <a:cubicBezTo>
                      <a:pt x="64" y="1"/>
                      <a:pt x="58" y="0"/>
                      <a:pt x="52" y="0"/>
                    </a:cubicBezTo>
                    <a:cubicBezTo>
                      <a:pt x="46" y="0"/>
                      <a:pt x="40" y="1"/>
                      <a:pt x="34" y="3"/>
                    </a:cubicBezTo>
                    <a:cubicBezTo>
                      <a:pt x="14" y="11"/>
                      <a:pt x="0" y="30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28"/>
                      <a:pt x="28" y="8"/>
                      <a:pt x="52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30945"/>
                <a:endParaRPr lang="en-US" sz="1796" dirty="0">
                  <a:solidFill>
                    <a:srgbClr val="505050"/>
                  </a:solidFill>
                </a:endParaRPr>
              </a:p>
            </p:txBody>
          </p:sp>
        </p:grpSp>
      </p:grpSp>
      <p:grpSp>
        <p:nvGrpSpPr>
          <p:cNvPr id="207" name="Group 206"/>
          <p:cNvGrpSpPr/>
          <p:nvPr userDrawn="1"/>
        </p:nvGrpSpPr>
        <p:grpSpPr>
          <a:xfrm>
            <a:off x="9521824" y="2663057"/>
            <a:ext cx="555626" cy="555626"/>
            <a:chOff x="7018337" y="1592262"/>
            <a:chExt cx="1295400" cy="1295400"/>
          </a:xfrm>
        </p:grpSpPr>
        <p:sp>
          <p:nvSpPr>
            <p:cNvPr id="208" name="Oval 207"/>
            <p:cNvSpPr/>
            <p:nvPr userDrawn="1"/>
          </p:nvSpPr>
          <p:spPr bwMode="auto">
            <a:xfrm>
              <a:off x="7018337" y="1592262"/>
              <a:ext cx="1295400" cy="1295400"/>
            </a:xfrm>
            <a:prstGeom prst="ellipse">
              <a:avLst/>
            </a:prstGeom>
            <a:solidFill>
              <a:srgbClr val="00BCF2">
                <a:alpha val="80000"/>
              </a:srgb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209" name="Freeform 65"/>
            <p:cNvSpPr>
              <a:spLocks noEditPoints="1"/>
            </p:cNvSpPr>
            <p:nvPr userDrawn="1"/>
          </p:nvSpPr>
          <p:spPr bwMode="auto">
            <a:xfrm>
              <a:off x="7290140" y="1865096"/>
              <a:ext cx="751794" cy="755880"/>
            </a:xfrm>
            <a:custGeom>
              <a:avLst/>
              <a:gdLst>
                <a:gd name="T0" fmla="*/ 64 w 128"/>
                <a:gd name="T1" fmla="*/ 0 h 128"/>
                <a:gd name="T2" fmla="*/ 0 w 128"/>
                <a:gd name="T3" fmla="*/ 64 h 128"/>
                <a:gd name="T4" fmla="*/ 64 w 128"/>
                <a:gd name="T5" fmla="*/ 128 h 128"/>
                <a:gd name="T6" fmla="*/ 128 w 128"/>
                <a:gd name="T7" fmla="*/ 64 h 128"/>
                <a:gd name="T8" fmla="*/ 64 w 128"/>
                <a:gd name="T9" fmla="*/ 0 h 128"/>
                <a:gd name="T10" fmla="*/ 114 w 128"/>
                <a:gd name="T11" fmla="*/ 40 h 128"/>
                <a:gd name="T12" fmla="*/ 89 w 128"/>
                <a:gd name="T13" fmla="*/ 40 h 128"/>
                <a:gd name="T14" fmla="*/ 79 w 128"/>
                <a:gd name="T15" fmla="*/ 10 h 128"/>
                <a:gd name="T16" fmla="*/ 114 w 128"/>
                <a:gd name="T17" fmla="*/ 40 h 128"/>
                <a:gd name="T18" fmla="*/ 120 w 128"/>
                <a:gd name="T19" fmla="*/ 64 h 128"/>
                <a:gd name="T20" fmla="*/ 117 w 128"/>
                <a:gd name="T21" fmla="*/ 80 h 128"/>
                <a:gd name="T22" fmla="*/ 90 w 128"/>
                <a:gd name="T23" fmla="*/ 80 h 128"/>
                <a:gd name="T24" fmla="*/ 91 w 128"/>
                <a:gd name="T25" fmla="*/ 64 h 128"/>
                <a:gd name="T26" fmla="*/ 90 w 128"/>
                <a:gd name="T27" fmla="*/ 48 h 128"/>
                <a:gd name="T28" fmla="*/ 117 w 128"/>
                <a:gd name="T29" fmla="*/ 48 h 128"/>
                <a:gd name="T30" fmla="*/ 120 w 128"/>
                <a:gd name="T31" fmla="*/ 64 h 128"/>
                <a:gd name="T32" fmla="*/ 64 w 128"/>
                <a:gd name="T33" fmla="*/ 120 h 128"/>
                <a:gd name="T34" fmla="*/ 47 w 128"/>
                <a:gd name="T35" fmla="*/ 88 h 128"/>
                <a:gd name="T36" fmla="*/ 81 w 128"/>
                <a:gd name="T37" fmla="*/ 88 h 128"/>
                <a:gd name="T38" fmla="*/ 64 w 128"/>
                <a:gd name="T39" fmla="*/ 120 h 128"/>
                <a:gd name="T40" fmla="*/ 45 w 128"/>
                <a:gd name="T41" fmla="*/ 80 h 128"/>
                <a:gd name="T42" fmla="*/ 45 w 128"/>
                <a:gd name="T43" fmla="*/ 64 h 128"/>
                <a:gd name="T44" fmla="*/ 45 w 128"/>
                <a:gd name="T45" fmla="*/ 48 h 128"/>
                <a:gd name="T46" fmla="*/ 82 w 128"/>
                <a:gd name="T47" fmla="*/ 48 h 128"/>
                <a:gd name="T48" fmla="*/ 83 w 128"/>
                <a:gd name="T49" fmla="*/ 64 h 128"/>
                <a:gd name="T50" fmla="*/ 82 w 128"/>
                <a:gd name="T51" fmla="*/ 80 h 128"/>
                <a:gd name="T52" fmla="*/ 45 w 128"/>
                <a:gd name="T53" fmla="*/ 80 h 128"/>
                <a:gd name="T54" fmla="*/ 8 w 128"/>
                <a:gd name="T55" fmla="*/ 64 h 128"/>
                <a:gd name="T56" fmla="*/ 10 w 128"/>
                <a:gd name="T57" fmla="*/ 48 h 128"/>
                <a:gd name="T58" fmla="*/ 37 w 128"/>
                <a:gd name="T59" fmla="*/ 48 h 128"/>
                <a:gd name="T60" fmla="*/ 37 w 128"/>
                <a:gd name="T61" fmla="*/ 64 h 128"/>
                <a:gd name="T62" fmla="*/ 37 w 128"/>
                <a:gd name="T63" fmla="*/ 80 h 128"/>
                <a:gd name="T64" fmla="*/ 10 w 128"/>
                <a:gd name="T65" fmla="*/ 80 h 128"/>
                <a:gd name="T66" fmla="*/ 8 w 128"/>
                <a:gd name="T67" fmla="*/ 64 h 128"/>
                <a:gd name="T68" fmla="*/ 64 w 128"/>
                <a:gd name="T69" fmla="*/ 8 h 128"/>
                <a:gd name="T70" fmla="*/ 81 w 128"/>
                <a:gd name="T71" fmla="*/ 40 h 128"/>
                <a:gd name="T72" fmla="*/ 47 w 128"/>
                <a:gd name="T73" fmla="*/ 40 h 128"/>
                <a:gd name="T74" fmla="*/ 64 w 128"/>
                <a:gd name="T75" fmla="*/ 8 h 128"/>
                <a:gd name="T76" fmla="*/ 49 w 128"/>
                <a:gd name="T77" fmla="*/ 10 h 128"/>
                <a:gd name="T78" fmla="*/ 39 w 128"/>
                <a:gd name="T79" fmla="*/ 40 h 128"/>
                <a:gd name="T80" fmla="*/ 13 w 128"/>
                <a:gd name="T81" fmla="*/ 40 h 128"/>
                <a:gd name="T82" fmla="*/ 49 w 128"/>
                <a:gd name="T83" fmla="*/ 10 h 128"/>
                <a:gd name="T84" fmla="*/ 13 w 128"/>
                <a:gd name="T85" fmla="*/ 88 h 128"/>
                <a:gd name="T86" fmla="*/ 39 w 128"/>
                <a:gd name="T87" fmla="*/ 88 h 128"/>
                <a:gd name="T88" fmla="*/ 49 w 128"/>
                <a:gd name="T89" fmla="*/ 118 h 128"/>
                <a:gd name="T90" fmla="*/ 13 w 128"/>
                <a:gd name="T91" fmla="*/ 88 h 128"/>
                <a:gd name="T92" fmla="*/ 79 w 128"/>
                <a:gd name="T93" fmla="*/ 118 h 128"/>
                <a:gd name="T94" fmla="*/ 89 w 128"/>
                <a:gd name="T95" fmla="*/ 88 h 128"/>
                <a:gd name="T96" fmla="*/ 114 w 128"/>
                <a:gd name="T97" fmla="*/ 88 h 128"/>
                <a:gd name="T98" fmla="*/ 79 w 128"/>
                <a:gd name="T99" fmla="*/ 11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128">
                  <a:moveTo>
                    <a:pt x="64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99"/>
                    <a:pt x="28" y="128"/>
                    <a:pt x="64" y="128"/>
                  </a:cubicBezTo>
                  <a:cubicBezTo>
                    <a:pt x="99" y="128"/>
                    <a:pt x="128" y="99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moveTo>
                    <a:pt x="114" y="40"/>
                  </a:moveTo>
                  <a:cubicBezTo>
                    <a:pt x="89" y="40"/>
                    <a:pt x="89" y="40"/>
                    <a:pt x="89" y="40"/>
                  </a:cubicBezTo>
                  <a:cubicBezTo>
                    <a:pt x="87" y="28"/>
                    <a:pt x="83" y="18"/>
                    <a:pt x="79" y="10"/>
                  </a:cubicBezTo>
                  <a:cubicBezTo>
                    <a:pt x="94" y="15"/>
                    <a:pt x="107" y="26"/>
                    <a:pt x="114" y="40"/>
                  </a:cubicBezTo>
                  <a:moveTo>
                    <a:pt x="120" y="64"/>
                  </a:moveTo>
                  <a:cubicBezTo>
                    <a:pt x="120" y="70"/>
                    <a:pt x="119" y="75"/>
                    <a:pt x="117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90" y="75"/>
                    <a:pt x="91" y="70"/>
                    <a:pt x="91" y="64"/>
                  </a:cubicBezTo>
                  <a:cubicBezTo>
                    <a:pt x="91" y="59"/>
                    <a:pt x="90" y="53"/>
                    <a:pt x="90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53"/>
                    <a:pt x="120" y="59"/>
                    <a:pt x="120" y="64"/>
                  </a:cubicBezTo>
                  <a:moveTo>
                    <a:pt x="64" y="120"/>
                  </a:moveTo>
                  <a:cubicBezTo>
                    <a:pt x="57" y="120"/>
                    <a:pt x="50" y="107"/>
                    <a:pt x="47" y="88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77" y="107"/>
                    <a:pt x="70" y="120"/>
                    <a:pt x="64" y="120"/>
                  </a:cubicBezTo>
                  <a:moveTo>
                    <a:pt x="45" y="80"/>
                  </a:moveTo>
                  <a:cubicBezTo>
                    <a:pt x="45" y="75"/>
                    <a:pt x="45" y="70"/>
                    <a:pt x="45" y="64"/>
                  </a:cubicBezTo>
                  <a:cubicBezTo>
                    <a:pt x="45" y="59"/>
                    <a:pt x="45" y="53"/>
                    <a:pt x="45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53"/>
                    <a:pt x="83" y="59"/>
                    <a:pt x="83" y="64"/>
                  </a:cubicBezTo>
                  <a:cubicBezTo>
                    <a:pt x="83" y="70"/>
                    <a:pt x="82" y="75"/>
                    <a:pt x="82" y="80"/>
                  </a:cubicBezTo>
                  <a:lnTo>
                    <a:pt x="45" y="80"/>
                  </a:lnTo>
                  <a:close/>
                  <a:moveTo>
                    <a:pt x="8" y="64"/>
                  </a:moveTo>
                  <a:cubicBezTo>
                    <a:pt x="8" y="59"/>
                    <a:pt x="9" y="53"/>
                    <a:pt x="10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9"/>
                    <a:pt x="37" y="64"/>
                  </a:cubicBezTo>
                  <a:cubicBezTo>
                    <a:pt x="37" y="70"/>
                    <a:pt x="37" y="75"/>
                    <a:pt x="37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9" y="75"/>
                    <a:pt x="8" y="70"/>
                    <a:pt x="8" y="64"/>
                  </a:cubicBezTo>
                  <a:moveTo>
                    <a:pt x="64" y="8"/>
                  </a:moveTo>
                  <a:cubicBezTo>
                    <a:pt x="70" y="8"/>
                    <a:pt x="77" y="21"/>
                    <a:pt x="81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0" y="21"/>
                    <a:pt x="57" y="8"/>
                    <a:pt x="64" y="8"/>
                  </a:cubicBezTo>
                  <a:moveTo>
                    <a:pt x="49" y="10"/>
                  </a:moveTo>
                  <a:cubicBezTo>
                    <a:pt x="44" y="18"/>
                    <a:pt x="40" y="28"/>
                    <a:pt x="39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20" y="26"/>
                    <a:pt x="33" y="15"/>
                    <a:pt x="49" y="10"/>
                  </a:cubicBezTo>
                  <a:moveTo>
                    <a:pt x="13" y="88"/>
                  </a:moveTo>
                  <a:cubicBezTo>
                    <a:pt x="39" y="88"/>
                    <a:pt x="39" y="88"/>
                    <a:pt x="39" y="88"/>
                  </a:cubicBezTo>
                  <a:cubicBezTo>
                    <a:pt x="40" y="100"/>
                    <a:pt x="44" y="111"/>
                    <a:pt x="49" y="118"/>
                  </a:cubicBezTo>
                  <a:cubicBezTo>
                    <a:pt x="33" y="114"/>
                    <a:pt x="20" y="103"/>
                    <a:pt x="13" y="88"/>
                  </a:cubicBezTo>
                  <a:moveTo>
                    <a:pt x="79" y="118"/>
                  </a:moveTo>
                  <a:cubicBezTo>
                    <a:pt x="83" y="111"/>
                    <a:pt x="87" y="100"/>
                    <a:pt x="89" y="88"/>
                  </a:cubicBezTo>
                  <a:cubicBezTo>
                    <a:pt x="114" y="88"/>
                    <a:pt x="114" y="88"/>
                    <a:pt x="114" y="88"/>
                  </a:cubicBezTo>
                  <a:cubicBezTo>
                    <a:pt x="107" y="103"/>
                    <a:pt x="94" y="114"/>
                    <a:pt x="79" y="1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  <p:grpSp>
        <p:nvGrpSpPr>
          <p:cNvPr id="278" name="Group 277"/>
          <p:cNvGrpSpPr/>
          <p:nvPr userDrawn="1"/>
        </p:nvGrpSpPr>
        <p:grpSpPr>
          <a:xfrm>
            <a:off x="10426671" y="6027421"/>
            <a:ext cx="639692" cy="639690"/>
            <a:chOff x="6313389" y="812415"/>
            <a:chExt cx="914400" cy="914400"/>
          </a:xfrm>
        </p:grpSpPr>
        <p:sp>
          <p:nvSpPr>
            <p:cNvPr id="279" name="Oval 278"/>
            <p:cNvSpPr/>
            <p:nvPr/>
          </p:nvSpPr>
          <p:spPr bwMode="auto">
            <a:xfrm>
              <a:off x="6313389" y="812415"/>
              <a:ext cx="914400" cy="914400"/>
            </a:xfrm>
            <a:prstGeom prst="ellipse">
              <a:avLst/>
            </a:prstGeom>
            <a:solidFill>
              <a:srgbClr val="00BCF2">
                <a:alpha val="80000"/>
              </a:srgbClr>
            </a:solidFill>
            <a:ln w="349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30137"/>
              <a:endParaRPr lang="en-US" sz="1833" kern="0" dirty="0">
                <a:solidFill>
                  <a:srgbClr val="FFFFFF"/>
                </a:solidFill>
              </a:endParaRPr>
            </a:p>
          </p:txBody>
        </p:sp>
        <p:sp>
          <p:nvSpPr>
            <p:cNvPr id="280" name="Freeform 13"/>
            <p:cNvSpPr>
              <a:spLocks noEditPoints="1"/>
            </p:cNvSpPr>
            <p:nvPr/>
          </p:nvSpPr>
          <p:spPr bwMode="auto">
            <a:xfrm>
              <a:off x="6525585" y="1094242"/>
              <a:ext cx="490008" cy="336382"/>
            </a:xfrm>
            <a:custGeom>
              <a:avLst/>
              <a:gdLst>
                <a:gd name="T0" fmla="*/ 0 w 185"/>
                <a:gd name="T1" fmla="*/ 127 h 127"/>
                <a:gd name="T2" fmla="*/ 185 w 185"/>
                <a:gd name="T3" fmla="*/ 127 h 127"/>
                <a:gd name="T4" fmla="*/ 185 w 185"/>
                <a:gd name="T5" fmla="*/ 0 h 127"/>
                <a:gd name="T6" fmla="*/ 0 w 185"/>
                <a:gd name="T7" fmla="*/ 0 h 127"/>
                <a:gd name="T8" fmla="*/ 0 w 185"/>
                <a:gd name="T9" fmla="*/ 127 h 127"/>
                <a:gd name="T10" fmla="*/ 160 w 185"/>
                <a:gd name="T11" fmla="*/ 11 h 127"/>
                <a:gd name="T12" fmla="*/ 92 w 185"/>
                <a:gd name="T13" fmla="*/ 56 h 127"/>
                <a:gd name="T14" fmla="*/ 25 w 185"/>
                <a:gd name="T15" fmla="*/ 11 h 127"/>
                <a:gd name="T16" fmla="*/ 160 w 185"/>
                <a:gd name="T17" fmla="*/ 11 h 127"/>
                <a:gd name="T18" fmla="*/ 12 w 185"/>
                <a:gd name="T19" fmla="*/ 17 h 127"/>
                <a:gd name="T20" fmla="*/ 92 w 185"/>
                <a:gd name="T21" fmla="*/ 71 h 127"/>
                <a:gd name="T22" fmla="*/ 173 w 185"/>
                <a:gd name="T23" fmla="*/ 17 h 127"/>
                <a:gd name="T24" fmla="*/ 173 w 185"/>
                <a:gd name="T25" fmla="*/ 115 h 127"/>
                <a:gd name="T26" fmla="*/ 12 w 185"/>
                <a:gd name="T27" fmla="*/ 115 h 127"/>
                <a:gd name="T28" fmla="*/ 12 w 185"/>
                <a:gd name="T29" fmla="*/ 1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127">
                  <a:moveTo>
                    <a:pt x="0" y="127"/>
                  </a:moveTo>
                  <a:lnTo>
                    <a:pt x="185" y="127"/>
                  </a:lnTo>
                  <a:lnTo>
                    <a:pt x="185" y="0"/>
                  </a:lnTo>
                  <a:lnTo>
                    <a:pt x="0" y="0"/>
                  </a:lnTo>
                  <a:lnTo>
                    <a:pt x="0" y="127"/>
                  </a:lnTo>
                  <a:close/>
                  <a:moveTo>
                    <a:pt x="160" y="11"/>
                  </a:moveTo>
                  <a:lnTo>
                    <a:pt x="92" y="56"/>
                  </a:lnTo>
                  <a:lnTo>
                    <a:pt x="25" y="11"/>
                  </a:lnTo>
                  <a:lnTo>
                    <a:pt x="160" y="11"/>
                  </a:lnTo>
                  <a:close/>
                  <a:moveTo>
                    <a:pt x="12" y="17"/>
                  </a:moveTo>
                  <a:lnTo>
                    <a:pt x="92" y="71"/>
                  </a:lnTo>
                  <a:lnTo>
                    <a:pt x="173" y="17"/>
                  </a:lnTo>
                  <a:lnTo>
                    <a:pt x="173" y="115"/>
                  </a:lnTo>
                  <a:lnTo>
                    <a:pt x="12" y="115"/>
                  </a:lnTo>
                  <a:lnTo>
                    <a:pt x="12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30945"/>
              <a:endParaRPr lang="en-US" sz="1796" dirty="0">
                <a:solidFill>
                  <a:srgbClr val="505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355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8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580" y="6243237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6"/>
            </a:lvl2pPr>
            <a:lvl3pPr marL="228160" indent="0">
              <a:buNone/>
              <a:defRPr/>
            </a:lvl3pPr>
            <a:lvl4pPr marL="456320" indent="0">
              <a:buNone/>
              <a:defRPr/>
            </a:lvl4pPr>
            <a:lvl5pPr marL="68447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79868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1" y="1668465"/>
            <a:ext cx="12436475" cy="5326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668465"/>
            <a:ext cx="11887200" cy="2117503"/>
          </a:xfrm>
        </p:spPr>
        <p:txBody>
          <a:bodyPr tIns="182880"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6"/>
            </a:lvl2pPr>
            <a:lvl3pPr marL="228160" indent="0">
              <a:buNone/>
              <a:defRPr/>
            </a:lvl3pPr>
            <a:lvl4pPr marL="456320" indent="0">
              <a:buNone/>
              <a:defRPr/>
            </a:lvl4pPr>
            <a:lvl5pPr marL="68447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5243187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6"/>
            </a:lvl2pPr>
            <a:lvl3pPr marL="228160" indent="0">
              <a:buNone/>
              <a:defRPr/>
            </a:lvl3pPr>
            <a:lvl4pPr marL="456320" indent="0">
              <a:buNone/>
              <a:defRPr/>
            </a:lvl4pPr>
            <a:lvl5pPr marL="68447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77453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399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5753934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3992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772594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2"/>
              </a:spcBef>
              <a:buClr>
                <a:schemeClr val="tx1"/>
              </a:buClr>
              <a:buFont typeface="Wingdings" pitchFamily="2" charset="2"/>
              <a:buNone/>
              <a:defRPr sz="319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96"/>
            </a:lvl2pPr>
            <a:lvl3pPr marL="231329" indent="0">
              <a:buNone/>
              <a:tabLst/>
              <a:defRPr sz="1996"/>
            </a:lvl3pPr>
            <a:lvl4pPr marL="459488" indent="0">
              <a:buNone/>
              <a:defRPr/>
            </a:lvl4pPr>
            <a:lvl5pPr marL="68447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2"/>
              </a:spcBef>
              <a:buClr>
                <a:schemeClr val="tx1"/>
              </a:buClr>
              <a:buFont typeface="Wingdings" pitchFamily="2" charset="2"/>
              <a:buNone/>
              <a:defRPr sz="319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96"/>
            </a:lvl2pPr>
            <a:lvl3pPr marL="231329" indent="0">
              <a:buNone/>
              <a:tabLst/>
              <a:defRPr sz="1996"/>
            </a:lvl3pPr>
            <a:lvl4pPr marL="459488" indent="0">
              <a:buNone/>
              <a:defRPr/>
            </a:lvl4pPr>
            <a:lvl5pPr marL="68447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9706668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2"/>
              </a:spcBef>
              <a:buClr>
                <a:schemeClr val="tx1"/>
              </a:buClr>
              <a:buFont typeface="Wingdings" pitchFamily="2" charset="2"/>
              <a:buNone/>
              <a:defRPr sz="3194"/>
            </a:lvl1pPr>
            <a:lvl2pPr marL="0" indent="0">
              <a:buNone/>
              <a:defRPr sz="1996"/>
            </a:lvl2pPr>
            <a:lvl3pPr marL="231329" indent="0">
              <a:buNone/>
              <a:tabLst/>
              <a:defRPr sz="1996"/>
            </a:lvl3pPr>
            <a:lvl4pPr marL="459488" indent="0">
              <a:buNone/>
              <a:defRPr/>
            </a:lvl4pPr>
            <a:lvl5pPr marL="68447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2"/>
              </a:spcBef>
              <a:buClr>
                <a:schemeClr val="tx1"/>
              </a:buClr>
              <a:buFont typeface="Wingdings" pitchFamily="2" charset="2"/>
              <a:buNone/>
              <a:defRPr sz="3194"/>
            </a:lvl1pPr>
            <a:lvl2pPr marL="0" indent="0">
              <a:buNone/>
              <a:defRPr sz="1996"/>
            </a:lvl2pPr>
            <a:lvl3pPr marL="231329" indent="0">
              <a:buNone/>
              <a:tabLst/>
              <a:defRPr sz="1996"/>
            </a:lvl3pPr>
            <a:lvl4pPr marL="459488" indent="0">
              <a:buNone/>
              <a:defRPr/>
            </a:lvl4pPr>
            <a:lvl5pPr marL="68447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2384462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6785" indent="-286785">
              <a:spcBef>
                <a:spcPts val="1222"/>
              </a:spcBef>
              <a:buClr>
                <a:schemeClr val="tx2"/>
              </a:buClr>
              <a:buFont typeface="Arial" pitchFamily="34" charset="0"/>
              <a:buChar char="•"/>
              <a:defRPr sz="319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143" indent="-232746">
              <a:defRPr sz="2396"/>
            </a:lvl2pPr>
            <a:lvl3pPr marL="698238" indent="-168095">
              <a:tabLst/>
              <a:defRPr sz="1996"/>
            </a:lvl3pPr>
            <a:lvl4pPr marL="879261" indent="-181025">
              <a:defRPr/>
            </a:lvl4pPr>
            <a:lvl5pPr marL="1047356" indent="-16809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6785" indent="-286785">
              <a:spcBef>
                <a:spcPts val="1222"/>
              </a:spcBef>
              <a:buClr>
                <a:schemeClr val="tx2"/>
              </a:buClr>
              <a:buFont typeface="Arial" pitchFamily="34" charset="0"/>
              <a:buChar char="•"/>
              <a:defRPr sz="319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143" indent="-232746">
              <a:defRPr sz="2396"/>
            </a:lvl2pPr>
            <a:lvl3pPr marL="698238" indent="-168095">
              <a:tabLst/>
              <a:defRPr sz="1996"/>
            </a:lvl3pPr>
            <a:lvl4pPr marL="879261" indent="-181025">
              <a:defRPr/>
            </a:lvl4pPr>
            <a:lvl5pPr marL="1047356" indent="-16809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674853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6785" indent="-286785">
              <a:spcBef>
                <a:spcPts val="1222"/>
              </a:spcBef>
              <a:buClr>
                <a:schemeClr val="tx1"/>
              </a:buClr>
              <a:buFont typeface="Arial" pitchFamily="34" charset="0"/>
              <a:buChar char="•"/>
              <a:defRPr sz="3194"/>
            </a:lvl1pPr>
            <a:lvl2pPr marL="530143" indent="-232746">
              <a:defRPr sz="2396"/>
            </a:lvl2pPr>
            <a:lvl3pPr marL="698238" indent="-168095">
              <a:tabLst/>
              <a:defRPr sz="1996"/>
            </a:lvl3pPr>
            <a:lvl4pPr marL="879261" indent="-181025">
              <a:defRPr/>
            </a:lvl4pPr>
            <a:lvl5pPr marL="1047356" indent="-16809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6785" indent="-286785">
              <a:spcBef>
                <a:spcPts val="1222"/>
              </a:spcBef>
              <a:buClr>
                <a:schemeClr val="tx1"/>
              </a:buClr>
              <a:buFont typeface="Arial" pitchFamily="34" charset="0"/>
              <a:buChar char="•"/>
              <a:defRPr sz="3194"/>
            </a:lvl1pPr>
            <a:lvl2pPr marL="530143" indent="-232746">
              <a:defRPr sz="2396"/>
            </a:lvl2pPr>
            <a:lvl3pPr marL="698238" indent="-168095">
              <a:tabLst/>
              <a:defRPr sz="1996"/>
            </a:lvl3pPr>
            <a:lvl4pPr marL="879261" indent="-181025">
              <a:defRPr/>
            </a:lvl4pPr>
            <a:lvl5pPr marL="1047356" indent="-16809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0152775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52739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" y="1668465"/>
            <a:ext cx="12436475" cy="5326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3224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40" y="295274"/>
            <a:ext cx="4310061" cy="327818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4846638" y="1"/>
            <a:ext cx="7589836" cy="699452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521" tIns="146017" rIns="182521" bIns="1460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06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48906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  <p15:guide id="2" pos="3341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86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4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13749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60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81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23" Type="http://schemas.openxmlformats.org/officeDocument/2006/relationships/theme" Target="../theme/theme4.xml"/><Relationship Id="rId10" Type="http://schemas.openxmlformats.org/officeDocument/2006/relationships/slideLayout" Target="../slideLayouts/slideLayout70.xml"/><Relationship Id="rId19" Type="http://schemas.openxmlformats.org/officeDocument/2006/relationships/slideLayout" Target="../slideLayouts/slideLayout79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82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100.xml"/><Relationship Id="rId26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103.xml"/><Relationship Id="rId34" Type="http://schemas.openxmlformats.org/officeDocument/2006/relationships/image" Target="../media/image8.png"/><Relationship Id="rId7" Type="http://schemas.openxmlformats.org/officeDocument/2006/relationships/slideLayout" Target="../slideLayouts/slideLayout89.xml"/><Relationship Id="rId12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9.xml"/><Relationship Id="rId25" Type="http://schemas.openxmlformats.org/officeDocument/2006/relationships/slideLayout" Target="../slideLayouts/slideLayout107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98.xml"/><Relationship Id="rId20" Type="http://schemas.openxmlformats.org/officeDocument/2006/relationships/slideLayout" Target="../slideLayouts/slideLayout102.xml"/><Relationship Id="rId29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106.xml"/><Relationship Id="rId32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87.xml"/><Relationship Id="rId15" Type="http://schemas.openxmlformats.org/officeDocument/2006/relationships/slideLayout" Target="../slideLayouts/slideLayout97.xml"/><Relationship Id="rId23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92.xml"/><Relationship Id="rId19" Type="http://schemas.openxmlformats.org/officeDocument/2006/relationships/slideLayout" Target="../slideLayouts/slideLayout101.xml"/><Relationship Id="rId31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6.xml"/><Relationship Id="rId22" Type="http://schemas.openxmlformats.org/officeDocument/2006/relationships/slideLayout" Target="../slideLayouts/slideLayout104.xml"/><Relationship Id="rId27" Type="http://schemas.openxmlformats.org/officeDocument/2006/relationships/slideLayout" Target="../slideLayouts/slideLayout109.xml"/><Relationship Id="rId30" Type="http://schemas.openxmlformats.org/officeDocument/2006/relationships/slideLayout" Target="../slideLayouts/slideLayout112.xml"/><Relationship Id="rId8" Type="http://schemas.openxmlformats.org/officeDocument/2006/relationships/slideLayout" Target="../slideLayouts/slideLayout9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13" Type="http://schemas.openxmlformats.org/officeDocument/2006/relationships/slideLayout" Target="../slideLayouts/slideLayout127.xml"/><Relationship Id="rId18" Type="http://schemas.openxmlformats.org/officeDocument/2006/relationships/slideLayout" Target="../slideLayouts/slideLayout132.xml"/><Relationship Id="rId26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126.xml"/><Relationship Id="rId17" Type="http://schemas.openxmlformats.org/officeDocument/2006/relationships/slideLayout" Target="../slideLayouts/slideLayout131.xml"/><Relationship Id="rId25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16.xml"/><Relationship Id="rId16" Type="http://schemas.openxmlformats.org/officeDocument/2006/relationships/slideLayout" Target="../slideLayouts/slideLayout130.xml"/><Relationship Id="rId20" Type="http://schemas.openxmlformats.org/officeDocument/2006/relationships/slideLayout" Target="../slideLayouts/slideLayout134.xml"/><Relationship Id="rId29" Type="http://schemas.openxmlformats.org/officeDocument/2006/relationships/theme" Target="../theme/theme6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24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29.xml"/><Relationship Id="rId23" Type="http://schemas.openxmlformats.org/officeDocument/2006/relationships/slideLayout" Target="../slideLayouts/slideLayout137.xml"/><Relationship Id="rId28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24.xml"/><Relationship Id="rId19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Relationship Id="rId14" Type="http://schemas.openxmlformats.org/officeDocument/2006/relationships/slideLayout" Target="../slideLayouts/slideLayout128.xml"/><Relationship Id="rId22" Type="http://schemas.openxmlformats.org/officeDocument/2006/relationships/slideLayout" Target="../slideLayouts/slideLayout136.xml"/><Relationship Id="rId27" Type="http://schemas.openxmlformats.org/officeDocument/2006/relationships/slideLayout" Target="../slideLayouts/slideLayout141.xml"/><Relationship Id="rId30" Type="http://schemas.openxmlformats.org/officeDocument/2006/relationships/image" Target="../media/image1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42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5" r:id="rId1"/>
    <p:sldLayoutId id="2147484366" r:id="rId2"/>
    <p:sldLayoutId id="2147484367" r:id="rId3"/>
    <p:sldLayoutId id="2147484368" r:id="rId4"/>
    <p:sldLayoutId id="2147484369" r:id="rId5"/>
    <p:sldLayoutId id="2147484370" r:id="rId6"/>
    <p:sldLayoutId id="2147484371" r:id="rId7"/>
    <p:sldLayoutId id="2147484372" r:id="rId8"/>
    <p:sldLayoutId id="2147484373" r:id="rId9"/>
    <p:sldLayoutId id="2147484374" r:id="rId10"/>
    <p:sldLayoutId id="2147484375" r:id="rId11"/>
    <p:sldLayoutId id="2147484376" r:id="rId12"/>
    <p:sldLayoutId id="2147484377" r:id="rId13"/>
    <p:sldLayoutId id="2147484378" r:id="rId14"/>
    <p:sldLayoutId id="2147484379" r:id="rId15"/>
    <p:sldLayoutId id="2147484380" r:id="rId16"/>
    <p:sldLayoutId id="2147484381" r:id="rId17"/>
    <p:sldLayoutId id="2147484382" r:id="rId18"/>
    <p:sldLayoutId id="2147484383" r:id="rId19"/>
    <p:sldLayoutId id="2147484384" r:id="rId20"/>
    <p:sldLayoutId id="2147484385" r:id="rId21"/>
    <p:sldLayoutId id="2147484386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40" y="295275"/>
            <a:ext cx="11889563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 rot="5400000">
            <a:off x="9393900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3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0" r:id="rId1"/>
    <p:sldLayoutId id="2147484401" r:id="rId2"/>
    <p:sldLayoutId id="2147484402" r:id="rId3"/>
    <p:sldLayoutId id="2147484403" r:id="rId4"/>
    <p:sldLayoutId id="2147484404" r:id="rId5"/>
    <p:sldLayoutId id="2147484405" r:id="rId6"/>
    <p:sldLayoutId id="2147484406" r:id="rId7"/>
    <p:sldLayoutId id="2147484407" r:id="rId8"/>
    <p:sldLayoutId id="2147484408" r:id="rId9"/>
    <p:sldLayoutId id="2147484409" r:id="rId10"/>
    <p:sldLayoutId id="2147484410" r:id="rId11"/>
    <p:sldLayoutId id="2147484411" r:id="rId12"/>
    <p:sldLayoutId id="2147484412" r:id="rId13"/>
    <p:sldLayoutId id="2147484413" r:id="rId14"/>
    <p:sldLayoutId id="2147484414" r:id="rId15"/>
    <p:sldLayoutId id="2147484415" r:id="rId16"/>
    <p:sldLayoutId id="2147484416" r:id="rId17"/>
    <p:sldLayoutId id="2147484417" r:id="rId18"/>
    <p:sldLayoutId id="2147484418" r:id="rId19"/>
    <p:sldLayoutId id="2147484419" r:id="rId20"/>
    <p:sldLayoutId id="2147484420" r:id="rId21"/>
    <p:sldLayoutId id="2147484421" r:id="rId22"/>
    <p:sldLayoutId id="2147484422" r:id="rId23"/>
    <p:sldLayoutId id="2147484423" r:id="rId24"/>
    <p:sldLayoutId id="2147484424" r:id="rId25"/>
    <p:sldLayoutId id="2147484425" r:id="rId26"/>
    <p:sldLayoutId id="2147484426" r:id="rId27"/>
    <p:sldLayoutId id="2147484427" r:id="rId28"/>
    <p:sldLayoutId id="2147484428" r:id="rId29"/>
    <p:sldLayoutId id="2147484429" r:id="rId30"/>
    <p:sldLayoutId id="2147484430" r:id="rId31"/>
    <p:sldLayoutId id="2147484431" r:id="rId32"/>
  </p:sldLayoutIdLst>
  <p:transition>
    <p:fade/>
  </p:transition>
  <p:txStyles>
    <p:titleStyle>
      <a:lvl1pPr algn="l" defTabSz="930945" rtl="0" eaLnBrk="1" latinLnBrk="0" hangingPunct="1">
        <a:lnSpc>
          <a:spcPct val="90000"/>
        </a:lnSpc>
        <a:spcBef>
          <a:spcPct val="0"/>
        </a:spcBef>
        <a:buNone/>
        <a:defRPr lang="en-US" sz="479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240" marR="0" indent="-342240" algn="l" defTabSz="9309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075" marR="0" indent="-240835" algn="l" defTabSz="9309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9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8559" marR="0" indent="-228160" algn="l" defTabSz="9309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9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6719" marR="0" indent="-228160" algn="l" defTabSz="9309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9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4879" marR="0" indent="-228160" algn="l" defTabSz="9309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9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0100" indent="-232737" algn="l" defTabSz="930945" rtl="0" eaLnBrk="1" latinLnBrk="0" hangingPunct="1">
        <a:spcBef>
          <a:spcPct val="20000"/>
        </a:spcBef>
        <a:buFont typeface="Arial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6pPr>
      <a:lvl7pPr marL="3025574" indent="-232737" algn="l" defTabSz="930945" rtl="0" eaLnBrk="1" latinLnBrk="0" hangingPunct="1">
        <a:spcBef>
          <a:spcPct val="20000"/>
        </a:spcBef>
        <a:buFont typeface="Arial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7pPr>
      <a:lvl8pPr marL="3491046" indent="-232737" algn="l" defTabSz="930945" rtl="0" eaLnBrk="1" latinLnBrk="0" hangingPunct="1">
        <a:spcBef>
          <a:spcPct val="20000"/>
        </a:spcBef>
        <a:buFont typeface="Arial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8pPr>
      <a:lvl9pPr marL="3956521" indent="-232737" algn="l" defTabSz="930945" rtl="0" eaLnBrk="1" latinLnBrk="0" hangingPunct="1">
        <a:spcBef>
          <a:spcPct val="20000"/>
        </a:spcBef>
        <a:buFont typeface="Arial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1pPr>
      <a:lvl2pPr marL="465473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2pPr>
      <a:lvl3pPr marL="930945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1396419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1861892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2327365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2792837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3258310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3723783" algn="l" defTabSz="930945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4804691"/>
          </a:xfrm>
          <a:prstGeom prst="rect">
            <a:avLst/>
          </a:prstGeom>
        </p:spPr>
        <p:txBody>
          <a:bodyPr vert="horz" wrap="square" lIns="146304" tIns="91440" rIns="146304" bIns="9144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Logo" descr="logo"/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90445" y="6449893"/>
            <a:ext cx="4317442" cy="43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72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33" r:id="rId1"/>
    <p:sldLayoutId id="2147484434" r:id="rId2"/>
    <p:sldLayoutId id="2147484435" r:id="rId3"/>
    <p:sldLayoutId id="2147484437" r:id="rId4"/>
    <p:sldLayoutId id="2147484438" r:id="rId5"/>
    <p:sldLayoutId id="2147484439" r:id="rId6"/>
    <p:sldLayoutId id="2147484440" r:id="rId7"/>
    <p:sldLayoutId id="2147484441" r:id="rId8"/>
    <p:sldLayoutId id="2147484442" r:id="rId9"/>
    <p:sldLayoutId id="2147484443" r:id="rId10"/>
    <p:sldLayoutId id="2147484444" r:id="rId11"/>
    <p:sldLayoutId id="2147484445" r:id="rId12"/>
    <p:sldLayoutId id="2147484446" r:id="rId13"/>
    <p:sldLayoutId id="2147484447" r:id="rId14"/>
    <p:sldLayoutId id="2147484448" r:id="rId15"/>
    <p:sldLayoutId id="2147484449" r:id="rId16"/>
    <p:sldLayoutId id="2147484450" r:id="rId17"/>
    <p:sldLayoutId id="2147484451" r:id="rId18"/>
    <p:sldLayoutId id="2147484389" r:id="rId19"/>
    <p:sldLayoutId id="2147484390" r:id="rId20"/>
    <p:sldLayoutId id="2147484391" r:id="rId21"/>
    <p:sldLayoutId id="2147484392" r:id="rId22"/>
    <p:sldLayoutId id="2147484393" r:id="rId23"/>
    <p:sldLayoutId id="2147484394" r:id="rId24"/>
    <p:sldLayoutId id="2147484395" r:id="rId25"/>
    <p:sldLayoutId id="2147484396" r:id="rId26"/>
    <p:sldLayoutId id="2147484397" r:id="rId27"/>
    <p:sldLayoutId id="2147484470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solidFill>
            <a:schemeClr val="accent3">
              <a:lumMod val="75000"/>
            </a:schemeClr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2.xml"/><Relationship Id="rId4" Type="http://schemas.openxmlformats.org/officeDocument/2006/relationships/image" Target="../media/image2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9.xml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29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tion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37" y="6469062"/>
            <a:ext cx="1871558" cy="358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8637" y="-26523"/>
            <a:ext cx="9327356" cy="1058299"/>
          </a:xfrm>
        </p:spPr>
        <p:txBody>
          <a:bodyPr/>
          <a:lstStyle/>
          <a:p>
            <a:r>
              <a:rPr lang="en-US" dirty="0"/>
              <a:t>IoT</a:t>
            </a:r>
            <a:endParaRPr lang="nl-NL" dirty="0"/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798637" y="955576"/>
            <a:ext cx="9327356" cy="1688724"/>
          </a:xfrm>
        </p:spPr>
        <p:txBody>
          <a:bodyPr/>
          <a:lstStyle/>
          <a:p>
            <a:r>
              <a:rPr lang="en-US" dirty="0"/>
              <a:t>Eldert Grootenboer</a:t>
            </a:r>
          </a:p>
          <a:p>
            <a:pPr indent="-241300"/>
            <a:r>
              <a:rPr lang="nl-NL" dirty="0"/>
              <a:t>Integration Architect</a:t>
            </a:r>
          </a:p>
        </p:txBody>
      </p:sp>
    </p:spTree>
    <p:extLst>
      <p:ext uri="{BB962C8B-B14F-4D97-AF65-F5344CB8AC3E}">
        <p14:creationId xmlns:p14="http://schemas.microsoft.com/office/powerpoint/2010/main" val="206953358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DocumentDB</a:t>
            </a:r>
            <a:endParaRPr lang="en-US" dirty="0"/>
          </a:p>
        </p:txBody>
      </p:sp>
      <p:pic>
        <p:nvPicPr>
          <p:cNvPr id="4" name="Picture 2" descr="Afbeeldingsresultaat voor documentd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163" y="1971054"/>
            <a:ext cx="7855449" cy="404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28699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PowerBI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139" y="1820862"/>
            <a:ext cx="8130197" cy="4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1635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247001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Key Takeaways</a:t>
            </a:r>
            <a:br>
              <a:rPr lang="en-US" dirty="0"/>
            </a:br>
            <a:endParaRPr lang="en-US" sz="3200" spc="0" dirty="0">
              <a:gradFill>
                <a:gsLst>
                  <a:gs pos="1250">
                    <a:schemeClr val="tx2"/>
                  </a:gs>
                  <a:gs pos="100000">
                    <a:schemeClr val="tx2"/>
                  </a:gs>
                </a:gsLst>
                <a:lin ang="5400000" scaled="0"/>
              </a:gradFill>
            </a:endParaRPr>
          </a:p>
        </p:txBody>
      </p:sp>
      <p:sp>
        <p:nvSpPr>
          <p:cNvPr id="7" name="web1"/>
          <p:cNvSpPr/>
          <p:nvPr/>
        </p:nvSpPr>
        <p:spPr bwMode="auto">
          <a:xfrm>
            <a:off x="3551237" y="1940604"/>
            <a:ext cx="8612966" cy="960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Quick time to market</a:t>
            </a:r>
          </a:p>
        </p:txBody>
      </p:sp>
      <p:sp>
        <p:nvSpPr>
          <p:cNvPr id="17" name="web2"/>
          <p:cNvSpPr/>
          <p:nvPr/>
        </p:nvSpPr>
        <p:spPr bwMode="auto">
          <a:xfrm>
            <a:off x="3551237" y="2944539"/>
            <a:ext cx="8612966" cy="960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lvl="0" defTabSz="914400">
              <a:defRPr/>
            </a:pPr>
            <a:r>
              <a:rPr lang="en-US" sz="2000" kern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Extremely scalable, which is what IoT needs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9" name="1"/>
          <p:cNvSpPr/>
          <p:nvPr/>
        </p:nvSpPr>
        <p:spPr bwMode="auto">
          <a:xfrm>
            <a:off x="274639" y="1940604"/>
            <a:ext cx="3276598" cy="96012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</a:rPr>
              <a:t>Quick</a:t>
            </a:r>
          </a:p>
        </p:txBody>
      </p:sp>
      <p:sp>
        <p:nvSpPr>
          <p:cNvPr id="10" name="2"/>
          <p:cNvSpPr/>
          <p:nvPr/>
        </p:nvSpPr>
        <p:spPr bwMode="auto">
          <a:xfrm>
            <a:off x="274639" y="2944539"/>
            <a:ext cx="3276598" cy="96012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lvl="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kern="0" dirty="0">
                <a:gradFill>
                  <a:gsLst>
                    <a:gs pos="5439">
                      <a:srgbClr val="F8F8F8"/>
                    </a:gs>
                    <a:gs pos="100000">
                      <a:srgbClr val="F8F8F8"/>
                    </a:gs>
                  </a:gsLst>
                  <a:lin ang="5400000" scaled="0"/>
                </a:gradFill>
                <a:latin typeface="+mj-lt"/>
              </a:rPr>
              <a:t>Scalability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0">
                    <a:srgbClr val="F8F8F8"/>
                  </a:gs>
                </a:gsLst>
                <a:lin ang="5400000" scaled="0"/>
              </a:gra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8633559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Thank You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37" y="1847432"/>
            <a:ext cx="282436" cy="28243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2246719"/>
            <a:ext cx="282436" cy="2913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837" y="2681427"/>
            <a:ext cx="282435" cy="282435"/>
          </a:xfrm>
          <a:prstGeom prst="rect">
            <a:avLst/>
          </a:prstGeom>
        </p:spPr>
      </p:pic>
      <p:sp>
        <p:nvSpPr>
          <p:cNvPr id="17" name="Ondertitel 2"/>
          <p:cNvSpPr txBox="1">
            <a:spLocks/>
          </p:cNvSpPr>
          <p:nvPr/>
        </p:nvSpPr>
        <p:spPr>
          <a:xfrm>
            <a:off x="255606" y="1820862"/>
            <a:ext cx="10621148" cy="2667000"/>
          </a:xfrm>
          <a:prstGeom prst="rect">
            <a:avLst/>
          </a:prstGeo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lang="en-US" sz="4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lang="en-US" sz="24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3" indent="0">
              <a:buNone/>
            </a:pPr>
            <a:r>
              <a:rPr lang="nl-NL" sz="24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@egrootenboer</a:t>
            </a:r>
          </a:p>
          <a:p>
            <a:pPr marL="800100" lvl="3" indent="0">
              <a:buNone/>
            </a:pPr>
            <a:r>
              <a:rPr lang="nl-NL" sz="24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eldert.grootenboer@motion10.com</a:t>
            </a:r>
          </a:p>
          <a:p>
            <a:pPr marL="800100" lvl="3" indent="0">
              <a:buNone/>
            </a:pPr>
            <a:r>
              <a:rPr lang="en-US" sz="24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http://blog.eldert.net/</a:t>
            </a:r>
          </a:p>
        </p:txBody>
      </p:sp>
    </p:spTree>
    <p:extLst>
      <p:ext uri="{BB962C8B-B14F-4D97-AF65-F5344CB8AC3E}">
        <p14:creationId xmlns:p14="http://schemas.microsoft.com/office/powerpoint/2010/main" val="315956752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/>
          <p:cNvSpPr/>
          <p:nvPr/>
        </p:nvSpPr>
        <p:spPr>
          <a:xfrm>
            <a:off x="-7627" y="-1"/>
            <a:ext cx="12431076" cy="69945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2511944" y="-91283"/>
            <a:ext cx="7412588" cy="2683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97"/>
            <a:r>
              <a:rPr lang="en-US" sz="16318" b="1" kern="0" spc="-306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+mj-lt"/>
              </a:rPr>
              <a:t>Think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2511944" y="2172347"/>
            <a:ext cx="7412588" cy="2683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97"/>
            <a:r>
              <a:rPr lang="nl-NL" sz="16318" b="1" kern="0" spc="-306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+mj-lt"/>
              </a:rPr>
              <a:t>Share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2511944" y="4494307"/>
            <a:ext cx="7412588" cy="2683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97"/>
            <a:r>
              <a:rPr lang="nl-NL" sz="16318" b="1" kern="0" spc="-306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+mj-lt"/>
              </a:rPr>
              <a:t>Move</a:t>
            </a:r>
          </a:p>
        </p:txBody>
      </p:sp>
      <p:grpSp>
        <p:nvGrpSpPr>
          <p:cNvPr id="3" name="Groep 2"/>
          <p:cNvGrpSpPr/>
          <p:nvPr/>
        </p:nvGrpSpPr>
        <p:grpSpPr>
          <a:xfrm>
            <a:off x="-208619" y="572350"/>
            <a:ext cx="12853712" cy="5898540"/>
            <a:chOff x="-216524" y="566512"/>
            <a:chExt cx="12602822" cy="5416896"/>
          </a:xfrm>
        </p:grpSpPr>
        <p:cxnSp>
          <p:nvCxnSpPr>
            <p:cNvPr id="87" name="Rechte verbindingslijn 86"/>
            <p:cNvCxnSpPr/>
            <p:nvPr/>
          </p:nvCxnSpPr>
          <p:spPr>
            <a:xfrm>
              <a:off x="-216524" y="71693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Rechte verbindingslijn 87"/>
            <p:cNvCxnSpPr/>
            <p:nvPr/>
          </p:nvCxnSpPr>
          <p:spPr>
            <a:xfrm>
              <a:off x="-216524" y="87652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Rechte verbindingslijn 88"/>
            <p:cNvCxnSpPr/>
            <p:nvPr/>
          </p:nvCxnSpPr>
          <p:spPr>
            <a:xfrm>
              <a:off x="-216524" y="119570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Rechte verbindingslijn 89"/>
            <p:cNvCxnSpPr/>
            <p:nvPr/>
          </p:nvCxnSpPr>
          <p:spPr>
            <a:xfrm>
              <a:off x="-216524" y="151488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Rechte verbindingslijn 90"/>
            <p:cNvCxnSpPr/>
            <p:nvPr/>
          </p:nvCxnSpPr>
          <p:spPr>
            <a:xfrm>
              <a:off x="-216524" y="167447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Rechte verbindingslijn 91"/>
            <p:cNvCxnSpPr/>
            <p:nvPr/>
          </p:nvCxnSpPr>
          <p:spPr>
            <a:xfrm>
              <a:off x="-216524" y="183406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Rechte verbindingslijn 92"/>
            <p:cNvCxnSpPr/>
            <p:nvPr/>
          </p:nvCxnSpPr>
          <p:spPr>
            <a:xfrm>
              <a:off x="-216524" y="199365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Rechte verbindingslijn 93"/>
            <p:cNvCxnSpPr/>
            <p:nvPr/>
          </p:nvCxnSpPr>
          <p:spPr>
            <a:xfrm>
              <a:off x="-216524" y="215324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Rechte verbindingslijn 94"/>
            <p:cNvCxnSpPr/>
            <p:nvPr/>
          </p:nvCxnSpPr>
          <p:spPr>
            <a:xfrm>
              <a:off x="-216524" y="231283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Rechte verbindingslijn 95"/>
            <p:cNvCxnSpPr/>
            <p:nvPr/>
          </p:nvCxnSpPr>
          <p:spPr>
            <a:xfrm>
              <a:off x="-216524" y="247242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Rechte verbindingslijn 96"/>
            <p:cNvCxnSpPr/>
            <p:nvPr/>
          </p:nvCxnSpPr>
          <p:spPr>
            <a:xfrm>
              <a:off x="-216524" y="263201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Rechte verbindingslijn 97"/>
            <p:cNvCxnSpPr/>
            <p:nvPr/>
          </p:nvCxnSpPr>
          <p:spPr>
            <a:xfrm>
              <a:off x="-216524" y="279160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Rechte verbindingslijn 98"/>
            <p:cNvCxnSpPr/>
            <p:nvPr/>
          </p:nvCxnSpPr>
          <p:spPr>
            <a:xfrm>
              <a:off x="-216524" y="295119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>
              <a:off x="-216524" y="311078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Rechte verbindingslijn 100"/>
            <p:cNvCxnSpPr/>
            <p:nvPr/>
          </p:nvCxnSpPr>
          <p:spPr>
            <a:xfrm>
              <a:off x="-216524" y="327037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Rechte verbindingslijn 101"/>
            <p:cNvCxnSpPr/>
            <p:nvPr/>
          </p:nvCxnSpPr>
          <p:spPr>
            <a:xfrm>
              <a:off x="-216524" y="342996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/>
            <p:nvPr/>
          </p:nvCxnSpPr>
          <p:spPr>
            <a:xfrm>
              <a:off x="-216524" y="358955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Rechte verbindingslijn 103"/>
            <p:cNvCxnSpPr/>
            <p:nvPr/>
          </p:nvCxnSpPr>
          <p:spPr>
            <a:xfrm>
              <a:off x="-216524" y="374914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Rechte verbindingslijn 104"/>
            <p:cNvCxnSpPr/>
            <p:nvPr/>
          </p:nvCxnSpPr>
          <p:spPr>
            <a:xfrm>
              <a:off x="-216524" y="390873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>
              <a:off x="-216524" y="406832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Rechte verbindingslijn 106"/>
            <p:cNvCxnSpPr/>
            <p:nvPr/>
          </p:nvCxnSpPr>
          <p:spPr>
            <a:xfrm>
              <a:off x="-216524" y="422791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Rechte verbindingslijn 107"/>
            <p:cNvCxnSpPr/>
            <p:nvPr/>
          </p:nvCxnSpPr>
          <p:spPr>
            <a:xfrm>
              <a:off x="-216524" y="438750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Rechte verbindingslijn 108"/>
            <p:cNvCxnSpPr/>
            <p:nvPr/>
          </p:nvCxnSpPr>
          <p:spPr>
            <a:xfrm>
              <a:off x="-216524" y="454709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>
              <a:off x="-216524" y="486627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Rechte verbindingslijn 110"/>
            <p:cNvCxnSpPr/>
            <p:nvPr/>
          </p:nvCxnSpPr>
          <p:spPr>
            <a:xfrm>
              <a:off x="-216524" y="518545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Rechte verbindingslijn 111"/>
            <p:cNvCxnSpPr/>
            <p:nvPr/>
          </p:nvCxnSpPr>
          <p:spPr>
            <a:xfrm>
              <a:off x="-216524" y="534504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Rechte verbindingslijn 112"/>
            <p:cNvCxnSpPr/>
            <p:nvPr/>
          </p:nvCxnSpPr>
          <p:spPr>
            <a:xfrm>
              <a:off x="-216524" y="550463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Rechte verbindingslijn 113"/>
            <p:cNvCxnSpPr/>
            <p:nvPr/>
          </p:nvCxnSpPr>
          <p:spPr>
            <a:xfrm>
              <a:off x="-216524" y="566422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Rechte verbindingslijn 114"/>
            <p:cNvCxnSpPr/>
            <p:nvPr/>
          </p:nvCxnSpPr>
          <p:spPr>
            <a:xfrm>
              <a:off x="-216524" y="5983408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Rechte verbindingslijn 115"/>
            <p:cNvCxnSpPr/>
            <p:nvPr/>
          </p:nvCxnSpPr>
          <p:spPr>
            <a:xfrm>
              <a:off x="-216524" y="582381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Rechte verbindingslijn 116"/>
            <p:cNvCxnSpPr/>
            <p:nvPr/>
          </p:nvCxnSpPr>
          <p:spPr>
            <a:xfrm>
              <a:off x="-216524" y="135529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Rechte verbindingslijn 117"/>
            <p:cNvCxnSpPr/>
            <p:nvPr/>
          </p:nvCxnSpPr>
          <p:spPr>
            <a:xfrm>
              <a:off x="-216524" y="470668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Rechte verbindingslijn 118"/>
            <p:cNvCxnSpPr/>
            <p:nvPr/>
          </p:nvCxnSpPr>
          <p:spPr>
            <a:xfrm>
              <a:off x="-216524" y="502586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Rechte verbindingslijn 119"/>
            <p:cNvCxnSpPr/>
            <p:nvPr/>
          </p:nvCxnSpPr>
          <p:spPr>
            <a:xfrm>
              <a:off x="-216524" y="1036113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Rechte verbindingslijn 120"/>
            <p:cNvCxnSpPr/>
            <p:nvPr/>
          </p:nvCxnSpPr>
          <p:spPr>
            <a:xfrm>
              <a:off x="-216524" y="566512"/>
              <a:ext cx="12602822" cy="0"/>
            </a:xfrm>
            <a:prstGeom prst="line">
              <a:avLst/>
            </a:prstGeom>
            <a:ln w="53975" cap="rnd">
              <a:solidFill>
                <a:schemeClr val="bg1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hidden="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6" y="-1"/>
            <a:ext cx="12410424" cy="699452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" name="Rechthoek 73" hidden="1"/>
          <p:cNvSpPr/>
          <p:nvPr/>
        </p:nvSpPr>
        <p:spPr>
          <a:xfrm>
            <a:off x="13025" y="3"/>
            <a:ext cx="8274291" cy="4651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68" name="Rechthoek 67" hidden="1"/>
          <p:cNvSpPr/>
          <p:nvPr/>
        </p:nvSpPr>
        <p:spPr>
          <a:xfrm>
            <a:off x="8286101" y="4652597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69" name="Rechthoek 68" hidden="1"/>
          <p:cNvSpPr/>
          <p:nvPr/>
        </p:nvSpPr>
        <p:spPr>
          <a:xfrm>
            <a:off x="12216" y="-1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0" name="Rechthoek 69" hidden="1"/>
          <p:cNvSpPr/>
          <p:nvPr/>
        </p:nvSpPr>
        <p:spPr>
          <a:xfrm>
            <a:off x="12216" y="2341926"/>
            <a:ext cx="4138158" cy="231067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1" name="Rechthoek 70" hidden="1"/>
          <p:cNvSpPr/>
          <p:nvPr/>
        </p:nvSpPr>
        <p:spPr>
          <a:xfrm>
            <a:off x="12216" y="4652597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2" name="Rechthoek 71" hidden="1"/>
          <p:cNvSpPr/>
          <p:nvPr/>
        </p:nvSpPr>
        <p:spPr>
          <a:xfrm>
            <a:off x="4149158" y="4652597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3" name="Rechthoek 72" hidden="1"/>
          <p:cNvSpPr/>
          <p:nvPr/>
        </p:nvSpPr>
        <p:spPr>
          <a:xfrm>
            <a:off x="8286101" y="2342523"/>
            <a:ext cx="4138158" cy="23094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5" name="Rechthoek 74" hidden="1"/>
          <p:cNvSpPr/>
          <p:nvPr/>
        </p:nvSpPr>
        <p:spPr>
          <a:xfrm>
            <a:off x="8286101" y="-1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sp>
        <p:nvSpPr>
          <p:cNvPr id="76" name="Rechthoek 75" hidden="1"/>
          <p:cNvSpPr/>
          <p:nvPr/>
        </p:nvSpPr>
        <p:spPr>
          <a:xfrm>
            <a:off x="4149158" y="-1"/>
            <a:ext cx="4138158" cy="23419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nl-NL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57" name="GRID" hidden="1"/>
          <p:cNvGrpSpPr/>
          <p:nvPr/>
        </p:nvGrpSpPr>
        <p:grpSpPr>
          <a:xfrm>
            <a:off x="-461219" y="-340312"/>
            <a:ext cx="13358914" cy="7675148"/>
            <a:chOff x="-464194" y="-333669"/>
            <a:chExt cx="13098164" cy="7525338"/>
          </a:xfrm>
        </p:grpSpPr>
        <p:grpSp>
          <p:nvGrpSpPr>
            <p:cNvPr id="58" name="Groep 57"/>
            <p:cNvGrpSpPr/>
            <p:nvPr/>
          </p:nvGrpSpPr>
          <p:grpSpPr>
            <a:xfrm>
              <a:off x="0" y="-333669"/>
              <a:ext cx="12169775" cy="7525338"/>
              <a:chOff x="0" y="-333669"/>
              <a:chExt cx="12169775" cy="7525338"/>
            </a:xfrm>
          </p:grpSpPr>
          <p:cxnSp>
            <p:nvCxnSpPr>
              <p:cNvPr id="64" name="Rechte verbindingslijn 63"/>
              <p:cNvCxnSpPr/>
              <p:nvPr/>
            </p:nvCxnSpPr>
            <p:spPr>
              <a:xfrm>
                <a:off x="8113184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Rechte verbindingslijn 64"/>
              <p:cNvCxnSpPr/>
              <p:nvPr/>
            </p:nvCxnSpPr>
            <p:spPr>
              <a:xfrm>
                <a:off x="4056592" y="-333669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Rechte verbindingslijn 65"/>
              <p:cNvCxnSpPr/>
              <p:nvPr/>
            </p:nvCxnSpPr>
            <p:spPr>
              <a:xfrm>
                <a:off x="0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Rechte verbindingslijn 66"/>
              <p:cNvCxnSpPr/>
              <p:nvPr/>
            </p:nvCxnSpPr>
            <p:spPr>
              <a:xfrm>
                <a:off x="12169775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ep 58"/>
            <p:cNvGrpSpPr/>
            <p:nvPr/>
          </p:nvGrpSpPr>
          <p:grpSpPr>
            <a:xfrm rot="5400000">
              <a:off x="2655889" y="-3120080"/>
              <a:ext cx="6857997" cy="13098164"/>
              <a:chOff x="0" y="-333669"/>
              <a:chExt cx="12169775" cy="7525338"/>
            </a:xfrm>
          </p:grpSpPr>
          <p:cxnSp>
            <p:nvCxnSpPr>
              <p:cNvPr id="60" name="Rechte verbindingslijn 59"/>
              <p:cNvCxnSpPr/>
              <p:nvPr/>
            </p:nvCxnSpPr>
            <p:spPr>
              <a:xfrm>
                <a:off x="8113184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Rechte verbindingslijn 60"/>
              <p:cNvCxnSpPr/>
              <p:nvPr/>
            </p:nvCxnSpPr>
            <p:spPr>
              <a:xfrm>
                <a:off x="4056592" y="-333669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Rechte verbindingslijn 61"/>
              <p:cNvCxnSpPr/>
              <p:nvPr/>
            </p:nvCxnSpPr>
            <p:spPr>
              <a:xfrm>
                <a:off x="0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Rechte verbindingslijn 62"/>
              <p:cNvCxnSpPr/>
              <p:nvPr/>
            </p:nvCxnSpPr>
            <p:spPr>
              <a:xfrm>
                <a:off x="12169775" y="-333668"/>
                <a:ext cx="0" cy="752533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3216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7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xit" presetSubtype="1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1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1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8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1" ac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2" ac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8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ac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xit" presetSubtype="2" ac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81" grpId="0"/>
      <p:bldP spid="81" grpId="1"/>
      <p:bldP spid="82" grpId="0"/>
      <p:bldP spid="82" grpId="1"/>
      <p:bldP spid="74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5" grpId="0" animBg="1"/>
      <p:bldP spid="7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Eldert Grootenboer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360920"/>
          </a:xfrm>
        </p:spPr>
        <p:txBody>
          <a:bodyPr>
            <a:normAutofit/>
          </a:bodyPr>
          <a:lstStyle/>
          <a:p>
            <a:r>
              <a:rPr lang="en-US" sz="2400" dirty="0"/>
              <a:t>Integration Architect</a:t>
            </a:r>
          </a:p>
          <a:p>
            <a:r>
              <a:rPr lang="en-US" sz="2400" dirty="0"/>
              <a:t>Microsoft Azure MVP</a:t>
            </a:r>
          </a:p>
          <a:p>
            <a:r>
              <a:rPr lang="en-US" sz="2400" dirty="0"/>
              <a:t>SME IoT</a:t>
            </a:r>
          </a:p>
          <a:p>
            <a:r>
              <a:rPr lang="en-US" sz="2400" dirty="0"/>
              <a:t>Blogger</a:t>
            </a:r>
          </a:p>
          <a:p>
            <a:r>
              <a:rPr lang="en-US" sz="2400" dirty="0"/>
              <a:t>Published Author</a:t>
            </a:r>
          </a:p>
          <a:p>
            <a:r>
              <a:rPr lang="en-US" sz="2400" dirty="0"/>
              <a:t>International Speaker</a:t>
            </a:r>
          </a:p>
          <a:p>
            <a:r>
              <a:rPr lang="en-US" sz="2400" dirty="0" err="1"/>
              <a:t>Technet</a:t>
            </a:r>
            <a:r>
              <a:rPr lang="en-US" sz="2400" dirty="0"/>
              <a:t> / MSDN</a:t>
            </a:r>
          </a:p>
          <a:p>
            <a:r>
              <a:rPr lang="en-US" sz="2400" dirty="0"/>
              <a:t>Boat enthusiast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437" y="1363662"/>
            <a:ext cx="4031238" cy="44780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6290783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 Gets Connected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37" y="1363662"/>
            <a:ext cx="3325468" cy="2239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Afbeeldingsresultaat voor eleva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37" y="4259262"/>
            <a:ext cx="4401169" cy="19537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smart thermostaa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171" y="1666235"/>
            <a:ext cx="2476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beeldingsresultaat voor smart frid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037" y="830262"/>
            <a:ext cx="2664306" cy="313917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fbeeldingsresultaat voor smart building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837" y="4106862"/>
            <a:ext cx="5309811" cy="23392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353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Architecture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843" y="1363662"/>
            <a:ext cx="8735155" cy="489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522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Hubs	</a:t>
            </a:r>
            <a:endParaRPr lang="nl-NL" dirty="0"/>
          </a:p>
        </p:txBody>
      </p:sp>
      <p:pic>
        <p:nvPicPr>
          <p:cNvPr id="2050" name="Picture 2" descr="Image result for event hub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721" y="1668462"/>
            <a:ext cx="58674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51547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Hub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126" y="1915562"/>
            <a:ext cx="7678222" cy="39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2214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Processor Host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469" y="1744662"/>
            <a:ext cx="7413536" cy="472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5127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Analytics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561" y="1794694"/>
            <a:ext cx="7977352" cy="429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50875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Storage</a:t>
            </a:r>
          </a:p>
        </p:txBody>
      </p:sp>
      <p:pic>
        <p:nvPicPr>
          <p:cNvPr id="4" name="Picture 4" descr="Table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228" y="2242519"/>
            <a:ext cx="6420018" cy="338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94370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" id="{08B3FEDF-27CE-477E-A1F2-9805036CC047}" vid="{CD0BEC05-913A-4A4A-B174-12DECD18D25B}"/>
    </a:ext>
  </a:extLst>
</a:theme>
</file>

<file path=ppt/theme/theme5.xml><?xml version="1.0" encoding="utf-8"?>
<a:theme xmlns:a="http://schemas.openxmlformats.org/drawingml/2006/main" name="1_LIGHT COLOR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B30C5E3D-B32C-46D3-A634-BB4F2B19A1AD}" vid="{8B4A1A00-0FF0-47DD-9038-6350CC73D6A3}"/>
    </a:ext>
  </a:extLst>
</a:theme>
</file>

<file path=ppt/theme/theme6.xml><?xml version="1.0" encoding="utf-8"?>
<a:theme xmlns:a="http://schemas.openxmlformats.org/drawingml/2006/main" name="Ignite_Breakout_Templat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 [Read-Only]" id="{28841E4C-3918-4368-B735-2FEE76A3D5D1}" vid="{2645CAE1-4F94-464F-93A7-E31E48A0E182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Daniel Roth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2016-09-30T04:00:00+00:00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BRK3194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8ff673fc-3231-4e3a-893b-6d7f7cd32766"/>
    <ds:schemaRef ds:uri="http://schemas.microsoft.com/sharepoint/v3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  <ds:schemaRef ds:uri="http://schemas.openxmlformats.org/package/2006/metadata/core-properties"/>
    <ds:schemaRef ds:uri="230e9df3-be65-4c73-a93b-d1236ebd677e"/>
    <ds:schemaRef ds:uri="01c77077-aee4-4b5f-bd4e-9cd40a6fff29"/>
  </ds:schemaRefs>
</ds:datastoreItem>
</file>

<file path=customXml/itemProps2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9351</TotalTime>
  <Words>188</Words>
  <Application>Microsoft Office PowerPoint</Application>
  <PresentationFormat>Custom</PresentationFormat>
  <Paragraphs>52</Paragraphs>
  <Slides>15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Calibri</vt:lpstr>
      <vt:lpstr>Consolas</vt:lpstr>
      <vt:lpstr>Segoe UI</vt:lpstr>
      <vt:lpstr>Segoe UI Black</vt:lpstr>
      <vt:lpstr>Segoe UI Light</vt:lpstr>
      <vt:lpstr>Segoe UI Semilight</vt:lpstr>
      <vt:lpstr>Trebuchet MS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1_LIGHT COLOR TEMPLATE</vt:lpstr>
      <vt:lpstr>Ignite_Breakout_Template</vt:lpstr>
      <vt:lpstr>IoT</vt:lpstr>
      <vt:lpstr>Eldert Grootenboer</vt:lpstr>
      <vt:lpstr>Everything Gets Connected</vt:lpstr>
      <vt:lpstr>IoT Architecture</vt:lpstr>
      <vt:lpstr>Event Hubs </vt:lpstr>
      <vt:lpstr>IoT Hub</vt:lpstr>
      <vt:lpstr>Event Processor Host</vt:lpstr>
      <vt:lpstr>Stream Analytics</vt:lpstr>
      <vt:lpstr>Table Storage</vt:lpstr>
      <vt:lpstr>DocumentDB</vt:lpstr>
      <vt:lpstr>PowerBI</vt:lpstr>
      <vt:lpstr>Demo</vt:lpstr>
      <vt:lpstr>Key Takeaways </vt:lpstr>
      <vt:lpstr>Thank You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Dive deep into ASP.NET Core 1.0</dc:title>
  <dc:subject>Dive deep into ASP.NET Core 1.0</dc:subject>
  <dc:creator>Daniel Roth</dc:creator>
  <cp:keywords>Microsoft 2016</cp:keywords>
  <dc:description>Template: Mitchell Derrey, Silverfox Productions_x000d_
Formatting: _x000d_
Audience Type:</dc:description>
  <cp:lastModifiedBy>Eldert Grootenboer</cp:lastModifiedBy>
  <cp:revision>158</cp:revision>
  <dcterms:created xsi:type="dcterms:W3CDTF">2016-09-19T16:09:31Z</dcterms:created>
  <dcterms:modified xsi:type="dcterms:W3CDTF">2017-03-25T14:56:49Z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